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embedTrueTypeFonts="1">
  <p:sldMasterIdLst>
    <p:sldMasterId id="2147483699" r:id="rId1"/>
    <p:sldMasterId id="2147483696" r:id="rId2"/>
  </p:sldMasterIdLst>
  <p:sldIdLst>
    <p:sldId id="335" r:id="rId3"/>
    <p:sldId id="336" r:id="rId4"/>
  </p:sldIdLst>
  <p:sldSz cx="12239625" cy="7019925"/>
  <p:notesSz cx="6858000" cy="9144000"/>
  <p:embeddedFontLst>
    <p:embeddedFont>
      <p:font typeface="Arrus Blk OSF BT" panose="02090805060506020404" pitchFamily="18" charset="0"/>
      <p:regular r:id="rId5"/>
      <p:italic r:id="rId6"/>
    </p:embeddedFont>
    <p:embeddedFont>
      <p:font typeface="Franklin Gothic Demi" panose="020B0703020102020204" pitchFamily="34" charset="0"/>
      <p:regular r:id="rId7"/>
      <p:italic r:id="rId8"/>
    </p:embeddedFont>
    <p:embeddedFont>
      <p:font typeface="Franklin Gothic Medium" panose="020B0603020102020204" pitchFamily="34" charset="0"/>
      <p:regular r:id="rId9"/>
      <p:italic r:id="rId10"/>
    </p:embeddedFont>
    <p:embeddedFont>
      <p:font typeface="FrnkGothITC Hv BT" panose="020B0904030502020204" pitchFamily="34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3AA18E4-1BB7-487E-BF43-7897286F1066}">
          <p14:sldIdLst/>
        </p14:section>
        <p14:section name="Sezione senza titolo" id="{B611C561-7116-42E0-A197-29A9A50239CB}">
          <p14:sldIdLst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38" userDrawn="1">
          <p15:clr>
            <a:srgbClr val="A4A3A4"/>
          </p15:clr>
        </p15:guide>
        <p15:guide id="2" pos="3856" userDrawn="1">
          <p15:clr>
            <a:srgbClr val="A4A3A4"/>
          </p15:clr>
        </p15:guide>
        <p15:guide id="3" orient="horz" pos="465" userDrawn="1">
          <p15:clr>
            <a:srgbClr val="A4A3A4"/>
          </p15:clr>
        </p15:guide>
        <p15:guide id="4" orient="horz" pos="1032" userDrawn="1">
          <p15:clr>
            <a:srgbClr val="A4A3A4"/>
          </p15:clr>
        </p15:guide>
        <p15:guide id="5" pos="1338" userDrawn="1">
          <p15:clr>
            <a:srgbClr val="A4A3A4"/>
          </p15:clr>
        </p15:guide>
        <p15:guide id="6" pos="2630" userDrawn="1">
          <p15:clr>
            <a:srgbClr val="A4A3A4"/>
          </p15:clr>
        </p15:guide>
        <p15:guide id="7" orient="horz" pos="1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86D"/>
    <a:srgbClr val="B86558"/>
    <a:srgbClr val="0062AC"/>
    <a:srgbClr val="0069B8"/>
    <a:srgbClr val="234263"/>
    <a:srgbClr val="F8C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07" y="58"/>
      </p:cViewPr>
      <p:guideLst>
        <p:guide orient="horz" pos="2438"/>
        <p:guide pos="3856"/>
        <p:guide orient="horz" pos="465"/>
        <p:guide orient="horz" pos="1032"/>
        <p:guide pos="1338"/>
        <p:guide pos="2630"/>
        <p:guide orient="horz" pos="14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48863"/>
            <a:ext cx="9179719" cy="2443974"/>
          </a:xfrm>
        </p:spPr>
        <p:txBody>
          <a:bodyPr anchor="ctr" anchorCtr="0">
            <a:noAutofit/>
          </a:bodyPr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687086"/>
            <a:ext cx="9179719" cy="16948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7030A0"/>
                </a:solidFill>
              </a:defRPr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1474" y="6506431"/>
            <a:ext cx="2753916" cy="373746"/>
          </a:xfrm>
          <a:prstGeom prst="rect">
            <a:avLst/>
          </a:prstGeom>
        </p:spPr>
        <p:txBody>
          <a:bodyPr/>
          <a:lstStyle/>
          <a:p>
            <a:fld id="{FAFC06C1-4020-4C88-8D23-E55004F4F39F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4376" y="6506431"/>
            <a:ext cx="4130873" cy="3737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4235" y="6506431"/>
            <a:ext cx="2753916" cy="373746"/>
          </a:xfrm>
          <a:prstGeom prst="rect">
            <a:avLst/>
          </a:prstGeom>
        </p:spPr>
        <p:txBody>
          <a:bodyPr/>
          <a:lstStyle/>
          <a:p>
            <a:fld id="{120EFC46-1939-445A-96F9-0D06015AE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9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48863"/>
            <a:ext cx="9179719" cy="2443974"/>
          </a:xfrm>
        </p:spPr>
        <p:txBody>
          <a:bodyPr anchor="ctr" anchorCtr="0">
            <a:noAutofit/>
          </a:bodyPr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687086"/>
            <a:ext cx="9179719" cy="16948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7030A0"/>
                </a:solidFill>
              </a:defRPr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FA8041D5-DFE6-4FCE-800D-758D4A8A7A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1660" b="38479"/>
          <a:stretch>
            <a:fillRect/>
          </a:stretch>
        </p:blipFill>
        <p:spPr>
          <a:xfrm rot="5400000" flipV="1">
            <a:off x="10825833" y="-29776"/>
            <a:ext cx="1421492" cy="1498990"/>
          </a:xfrm>
          <a:custGeom>
            <a:avLst/>
            <a:gdLst>
              <a:gd name="connsiteX0" fmla="*/ 0 w 1421492"/>
              <a:gd name="connsiteY0" fmla="*/ 0 h 1498990"/>
              <a:gd name="connsiteX1" fmla="*/ 0 w 1421492"/>
              <a:gd name="connsiteY1" fmla="*/ 1498990 h 1498990"/>
              <a:gd name="connsiteX2" fmla="*/ 1421492 w 1421492"/>
              <a:gd name="connsiteY2" fmla="*/ 1498990 h 1498990"/>
              <a:gd name="connsiteX3" fmla="*/ 1421492 w 1421492"/>
              <a:gd name="connsiteY3" fmla="*/ 0 h 14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92" h="1498990">
                <a:moveTo>
                  <a:pt x="0" y="0"/>
                </a:moveTo>
                <a:lnTo>
                  <a:pt x="0" y="1498990"/>
                </a:lnTo>
                <a:lnTo>
                  <a:pt x="1421492" y="1498990"/>
                </a:lnTo>
                <a:lnTo>
                  <a:pt x="1421492" y="0"/>
                </a:lnTo>
                <a:close/>
              </a:path>
            </a:pathLst>
          </a:cu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715464D-BF02-B9FA-720C-3113DA0E20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7473"/>
          <a:stretch>
            <a:fillRect/>
          </a:stretch>
        </p:blipFill>
        <p:spPr>
          <a:xfrm rot="16200000">
            <a:off x="8145627" y="4949667"/>
            <a:ext cx="1235437" cy="2905081"/>
          </a:xfrm>
          <a:custGeom>
            <a:avLst/>
            <a:gdLst>
              <a:gd name="connsiteX0" fmla="*/ 1235437 w 1235437"/>
              <a:gd name="connsiteY0" fmla="*/ 0 h 2905081"/>
              <a:gd name="connsiteX1" fmla="*/ 1235437 w 1235437"/>
              <a:gd name="connsiteY1" fmla="*/ 2905081 h 2905081"/>
              <a:gd name="connsiteX2" fmla="*/ 0 w 1235437"/>
              <a:gd name="connsiteY2" fmla="*/ 2905081 h 2905081"/>
              <a:gd name="connsiteX3" fmla="*/ 1 w 1235437"/>
              <a:gd name="connsiteY3" fmla="*/ 0 h 2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37" h="2905081">
                <a:moveTo>
                  <a:pt x="1235437" y="0"/>
                </a:moveTo>
                <a:lnTo>
                  <a:pt x="1235437" y="2905081"/>
                </a:lnTo>
                <a:lnTo>
                  <a:pt x="0" y="290508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05D2BA-9372-C344-657D-4F2A22D19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8399"/>
          <a:stretch/>
        </p:blipFill>
        <p:spPr>
          <a:xfrm>
            <a:off x="0" y="1375004"/>
            <a:ext cx="2856456" cy="5535648"/>
          </a:xfrm>
          <a:custGeom>
            <a:avLst/>
            <a:gdLst>
              <a:gd name="connsiteX0" fmla="*/ 0 w 3229516"/>
              <a:gd name="connsiteY0" fmla="*/ 0 h 5535648"/>
              <a:gd name="connsiteX1" fmla="*/ 3229516 w 3229516"/>
              <a:gd name="connsiteY1" fmla="*/ 0 h 5535648"/>
              <a:gd name="connsiteX2" fmla="*/ 3229516 w 3229516"/>
              <a:gd name="connsiteY2" fmla="*/ 5535648 h 5535648"/>
              <a:gd name="connsiteX3" fmla="*/ 0 w 3229516"/>
              <a:gd name="connsiteY3" fmla="*/ 5535648 h 553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9516" h="5535648">
                <a:moveTo>
                  <a:pt x="0" y="0"/>
                </a:moveTo>
                <a:lnTo>
                  <a:pt x="3229516" y="0"/>
                </a:lnTo>
                <a:lnTo>
                  <a:pt x="3229516" y="5535648"/>
                </a:lnTo>
                <a:lnTo>
                  <a:pt x="0" y="5535648"/>
                </a:lnTo>
                <a:close/>
              </a:path>
            </a:pathLst>
          </a:cu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CEBEEF7-DEFE-1EA3-120F-33F69808DEAA}"/>
              </a:ext>
            </a:extLst>
          </p:cNvPr>
          <p:cNvSpPr/>
          <p:nvPr userDrawn="1"/>
        </p:nvSpPr>
        <p:spPr>
          <a:xfrm>
            <a:off x="294468" y="304802"/>
            <a:ext cx="11613368" cy="6420464"/>
          </a:xfrm>
          <a:custGeom>
            <a:avLst/>
            <a:gdLst>
              <a:gd name="connsiteX0" fmla="*/ 0 w 11592000"/>
              <a:gd name="connsiteY0" fmla="*/ 0 h 6420464"/>
              <a:gd name="connsiteX1" fmla="*/ 11592000 w 11592000"/>
              <a:gd name="connsiteY1" fmla="*/ 0 h 6420464"/>
              <a:gd name="connsiteX2" fmla="*/ 11592000 w 11592000"/>
              <a:gd name="connsiteY2" fmla="*/ 6420464 h 6420464"/>
              <a:gd name="connsiteX3" fmla="*/ 0 w 11592000"/>
              <a:gd name="connsiteY3" fmla="*/ 6420464 h 6420464"/>
              <a:gd name="connsiteX4" fmla="*/ 0 w 11592000"/>
              <a:gd name="connsiteY4" fmla="*/ 0 h 6420464"/>
              <a:gd name="connsiteX0" fmla="*/ 21368 w 11613368"/>
              <a:gd name="connsiteY0" fmla="*/ 0 h 6420464"/>
              <a:gd name="connsiteX1" fmla="*/ 11613368 w 11613368"/>
              <a:gd name="connsiteY1" fmla="*/ 0 h 6420464"/>
              <a:gd name="connsiteX2" fmla="*/ 11613368 w 11613368"/>
              <a:gd name="connsiteY2" fmla="*/ 6420464 h 6420464"/>
              <a:gd name="connsiteX3" fmla="*/ 21368 w 11613368"/>
              <a:gd name="connsiteY3" fmla="*/ 6420464 h 6420464"/>
              <a:gd name="connsiteX4" fmla="*/ 0 w 11613368"/>
              <a:gd name="connsiteY4" fmla="*/ 904066 h 6420464"/>
              <a:gd name="connsiteX5" fmla="*/ 21368 w 11613368"/>
              <a:gd name="connsiteY5" fmla="*/ 0 h 64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3368" h="6420464">
                <a:moveTo>
                  <a:pt x="21368" y="0"/>
                </a:moveTo>
                <a:lnTo>
                  <a:pt x="11613368" y="0"/>
                </a:lnTo>
                <a:lnTo>
                  <a:pt x="11613368" y="6420464"/>
                </a:lnTo>
                <a:lnTo>
                  <a:pt x="21368" y="6420464"/>
                </a:lnTo>
                <a:cubicBezTo>
                  <a:pt x="14245" y="4581665"/>
                  <a:pt x="7123" y="2742865"/>
                  <a:pt x="0" y="904066"/>
                </a:cubicBezTo>
                <a:lnTo>
                  <a:pt x="21368" y="0"/>
                </a:lnTo>
                <a:close/>
              </a:path>
            </a:pathLst>
          </a:cu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14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017" y="373747"/>
            <a:ext cx="1115170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8729"/>
            <a:ext cx="10952922" cy="466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3800" kern="1200">
          <a:ln w="15875">
            <a:solidFill>
              <a:schemeClr val="bg1"/>
            </a:solidFill>
          </a:ln>
          <a:solidFill>
            <a:srgbClr val="0070C0"/>
          </a:solidFill>
          <a:effectLst>
            <a:glow rad="63500">
              <a:srgbClr val="00B0F0"/>
            </a:glow>
          </a:effectLst>
          <a:latin typeface="Arrus Blk OSF BT" panose="02090805060506020404" pitchFamily="18" charset="0"/>
          <a:ea typeface="+mj-ea"/>
          <a:cs typeface="+mj-cs"/>
        </a:defRPr>
      </a:lvl1pPr>
    </p:titleStyle>
    <p:bodyStyle>
      <a:lvl1pPr marL="447675" indent="-447675" algn="l" defTabSz="917966" rtl="0" eaLnBrk="1" latinLnBrk="0" hangingPunct="1">
        <a:lnSpc>
          <a:spcPts val="3273"/>
        </a:lnSpc>
        <a:spcBef>
          <a:spcPts val="800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µ"/>
        <a:defRPr sz="2811" b="0" kern="1200">
          <a:solidFill>
            <a:srgbClr val="002060"/>
          </a:solidFill>
          <a:latin typeface="Franklin Gothic Demi" panose="020B0703020102020204" pitchFamily="34" charset="0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 userDrawn="1">
          <p15:clr>
            <a:srgbClr val="F26B43"/>
          </p15:clr>
        </p15:guide>
        <p15:guide id="2" pos="38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21A25CD-2450-735E-58A0-77D1015E9E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1660" b="38479"/>
          <a:stretch>
            <a:fillRect/>
          </a:stretch>
        </p:blipFill>
        <p:spPr>
          <a:xfrm rot="16200000" flipH="1" flipV="1">
            <a:off x="71625" y="-81674"/>
            <a:ext cx="1421492" cy="1498990"/>
          </a:xfrm>
          <a:custGeom>
            <a:avLst/>
            <a:gdLst>
              <a:gd name="connsiteX0" fmla="*/ 0 w 1421492"/>
              <a:gd name="connsiteY0" fmla="*/ 0 h 1498990"/>
              <a:gd name="connsiteX1" fmla="*/ 0 w 1421492"/>
              <a:gd name="connsiteY1" fmla="*/ 1498990 h 1498990"/>
              <a:gd name="connsiteX2" fmla="*/ 1421492 w 1421492"/>
              <a:gd name="connsiteY2" fmla="*/ 1498990 h 1498990"/>
              <a:gd name="connsiteX3" fmla="*/ 1421492 w 1421492"/>
              <a:gd name="connsiteY3" fmla="*/ 0 h 14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92" h="1498990">
                <a:moveTo>
                  <a:pt x="0" y="0"/>
                </a:moveTo>
                <a:lnTo>
                  <a:pt x="0" y="1498990"/>
                </a:lnTo>
                <a:lnTo>
                  <a:pt x="1421492" y="1498990"/>
                </a:lnTo>
                <a:lnTo>
                  <a:pt x="1421492" y="0"/>
                </a:lnTo>
                <a:close/>
              </a:path>
            </a:pathLst>
          </a:cu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283F0A7-A37C-78D1-A507-08B2F50C10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7473"/>
          <a:stretch>
            <a:fillRect/>
          </a:stretch>
        </p:blipFill>
        <p:spPr>
          <a:xfrm rot="5400000" flipH="1">
            <a:off x="2671276" y="5068273"/>
            <a:ext cx="1253821" cy="2905082"/>
          </a:xfrm>
          <a:custGeom>
            <a:avLst/>
            <a:gdLst>
              <a:gd name="connsiteX0" fmla="*/ 1235437 w 1235437"/>
              <a:gd name="connsiteY0" fmla="*/ 0 h 2905081"/>
              <a:gd name="connsiteX1" fmla="*/ 1235437 w 1235437"/>
              <a:gd name="connsiteY1" fmla="*/ 2905081 h 2905081"/>
              <a:gd name="connsiteX2" fmla="*/ 0 w 1235437"/>
              <a:gd name="connsiteY2" fmla="*/ 2905081 h 2905081"/>
              <a:gd name="connsiteX3" fmla="*/ 1 w 1235437"/>
              <a:gd name="connsiteY3" fmla="*/ 0 h 2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37" h="2905081">
                <a:moveTo>
                  <a:pt x="1235437" y="0"/>
                </a:moveTo>
                <a:lnTo>
                  <a:pt x="1235437" y="2905081"/>
                </a:lnTo>
                <a:lnTo>
                  <a:pt x="0" y="290508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896C84-F339-DD01-B098-E1A271F2B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8399"/>
          <a:stretch/>
        </p:blipFill>
        <p:spPr>
          <a:xfrm flipH="1">
            <a:off x="9077924" y="1363481"/>
            <a:ext cx="3208149" cy="5656443"/>
          </a:xfrm>
          <a:custGeom>
            <a:avLst/>
            <a:gdLst>
              <a:gd name="connsiteX0" fmla="*/ 0 w 3229516"/>
              <a:gd name="connsiteY0" fmla="*/ 0 h 5535648"/>
              <a:gd name="connsiteX1" fmla="*/ 3229516 w 3229516"/>
              <a:gd name="connsiteY1" fmla="*/ 0 h 5535648"/>
              <a:gd name="connsiteX2" fmla="*/ 3229516 w 3229516"/>
              <a:gd name="connsiteY2" fmla="*/ 5535648 h 5535648"/>
              <a:gd name="connsiteX3" fmla="*/ 0 w 3229516"/>
              <a:gd name="connsiteY3" fmla="*/ 5535648 h 553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9516" h="5535648">
                <a:moveTo>
                  <a:pt x="0" y="0"/>
                </a:moveTo>
                <a:lnTo>
                  <a:pt x="3229516" y="0"/>
                </a:lnTo>
                <a:lnTo>
                  <a:pt x="3229516" y="5535648"/>
                </a:lnTo>
                <a:lnTo>
                  <a:pt x="0" y="5535648"/>
                </a:lnTo>
                <a:close/>
              </a:path>
            </a:pathLst>
          </a:cu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CEBEEF7-DEFE-1EA3-120F-33F69808DEAA}"/>
              </a:ext>
            </a:extLst>
          </p:cNvPr>
          <p:cNvSpPr/>
          <p:nvPr userDrawn="1"/>
        </p:nvSpPr>
        <p:spPr>
          <a:xfrm>
            <a:off x="294468" y="304802"/>
            <a:ext cx="11613368" cy="6420464"/>
          </a:xfrm>
          <a:custGeom>
            <a:avLst/>
            <a:gdLst>
              <a:gd name="connsiteX0" fmla="*/ 0 w 11592000"/>
              <a:gd name="connsiteY0" fmla="*/ 0 h 6420464"/>
              <a:gd name="connsiteX1" fmla="*/ 11592000 w 11592000"/>
              <a:gd name="connsiteY1" fmla="*/ 0 h 6420464"/>
              <a:gd name="connsiteX2" fmla="*/ 11592000 w 11592000"/>
              <a:gd name="connsiteY2" fmla="*/ 6420464 h 6420464"/>
              <a:gd name="connsiteX3" fmla="*/ 0 w 11592000"/>
              <a:gd name="connsiteY3" fmla="*/ 6420464 h 6420464"/>
              <a:gd name="connsiteX4" fmla="*/ 0 w 11592000"/>
              <a:gd name="connsiteY4" fmla="*/ 0 h 6420464"/>
              <a:gd name="connsiteX0" fmla="*/ 21368 w 11613368"/>
              <a:gd name="connsiteY0" fmla="*/ 0 h 6420464"/>
              <a:gd name="connsiteX1" fmla="*/ 11613368 w 11613368"/>
              <a:gd name="connsiteY1" fmla="*/ 0 h 6420464"/>
              <a:gd name="connsiteX2" fmla="*/ 11613368 w 11613368"/>
              <a:gd name="connsiteY2" fmla="*/ 6420464 h 6420464"/>
              <a:gd name="connsiteX3" fmla="*/ 21368 w 11613368"/>
              <a:gd name="connsiteY3" fmla="*/ 6420464 h 6420464"/>
              <a:gd name="connsiteX4" fmla="*/ 0 w 11613368"/>
              <a:gd name="connsiteY4" fmla="*/ 904066 h 6420464"/>
              <a:gd name="connsiteX5" fmla="*/ 21368 w 11613368"/>
              <a:gd name="connsiteY5" fmla="*/ 0 h 64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3368" h="6420464">
                <a:moveTo>
                  <a:pt x="21368" y="0"/>
                </a:moveTo>
                <a:lnTo>
                  <a:pt x="11613368" y="0"/>
                </a:lnTo>
                <a:lnTo>
                  <a:pt x="11613368" y="6420464"/>
                </a:lnTo>
                <a:lnTo>
                  <a:pt x="21368" y="6420464"/>
                </a:lnTo>
                <a:cubicBezTo>
                  <a:pt x="14245" y="4581665"/>
                  <a:pt x="7123" y="2742865"/>
                  <a:pt x="0" y="904066"/>
                </a:cubicBezTo>
                <a:lnTo>
                  <a:pt x="21368" y="0"/>
                </a:lnTo>
                <a:close/>
              </a:path>
            </a:pathLst>
          </a:cu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14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017" y="373747"/>
            <a:ext cx="1115170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8729"/>
            <a:ext cx="10952922" cy="466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3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FF0000"/>
          </a:solidFill>
          <a:latin typeface="Arrus Blk OSF BT" panose="02090805060506020404" pitchFamily="18" charset="0"/>
          <a:ea typeface="+mj-ea"/>
          <a:cs typeface="+mj-cs"/>
        </a:defRPr>
      </a:lvl1pPr>
    </p:titleStyle>
    <p:bodyStyle>
      <a:lvl1pPr marL="447675" indent="-447675" algn="l" defTabSz="917966" rtl="0" eaLnBrk="1" latinLnBrk="0" hangingPunct="1">
        <a:lnSpc>
          <a:spcPts val="3273"/>
        </a:lnSpc>
        <a:spcBef>
          <a:spcPts val="800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µ"/>
        <a:defRPr sz="2811" b="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 userDrawn="1">
          <p15:clr>
            <a:srgbClr val="F26B43"/>
          </p15:clr>
        </p15:guide>
        <p15:guide id="2" pos="38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DDAA6-E1AA-1660-D6E6-057307732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62" y="901214"/>
            <a:ext cx="8476113" cy="5938221"/>
          </a:xfrm>
        </p:spPr>
        <p:txBody>
          <a:bodyPr/>
          <a:lstStyle/>
          <a:p>
            <a:pPr marL="1076325" indent="-1076325">
              <a:lnSpc>
                <a:spcPts val="2600"/>
              </a:lnSpc>
              <a:buNone/>
              <a:tabLst>
                <a:tab pos="806450" algn="r"/>
              </a:tabLst>
            </a:pPr>
            <a:r>
              <a:rPr lang="it-IT" sz="2800" dirty="0">
                <a:solidFill>
                  <a:srgbClr val="0069B8"/>
                </a:solidFill>
              </a:rPr>
              <a:t>	G: 	Il nostro aiuto è nel nome del Signore.</a:t>
            </a:r>
          </a:p>
          <a:p>
            <a:pPr marL="1076325" indent="-1076325">
              <a:lnSpc>
                <a:spcPts val="2600"/>
              </a:lnSpc>
              <a:spcBef>
                <a:spcPts val="400"/>
              </a:spcBef>
              <a:buNone/>
              <a:tabLst>
                <a:tab pos="806450" algn="r"/>
              </a:tabLst>
            </a:pPr>
            <a:r>
              <a:rPr lang="it-IT" sz="2800" dirty="0"/>
              <a:t>	A: 	Egli ha fatto cielo e terra.</a:t>
            </a:r>
          </a:p>
          <a:p>
            <a:pPr marL="1076325" indent="-1076325">
              <a:lnSpc>
                <a:spcPts val="2600"/>
              </a:lnSpc>
              <a:buNone/>
              <a:tabLst>
                <a:tab pos="806450" algn="r"/>
              </a:tabLst>
            </a:pPr>
            <a:r>
              <a:rPr lang="it-IT" sz="2800" dirty="0"/>
              <a:t>	Tutti:	Ave Maria,..</a:t>
            </a:r>
          </a:p>
          <a:p>
            <a:pPr marL="1076325" indent="-1076325">
              <a:lnSpc>
                <a:spcPts val="3000"/>
              </a:lnSpc>
              <a:spcBef>
                <a:spcPts val="400"/>
              </a:spcBef>
              <a:buNone/>
              <a:tabLst>
                <a:tab pos="806450" algn="r"/>
              </a:tabLst>
            </a:pPr>
            <a:r>
              <a:rPr lang="it-IT" dirty="0"/>
              <a:t>	</a:t>
            </a:r>
            <a:r>
              <a:rPr lang="it-IT" sz="3200" b="1" spc="20" dirty="0">
                <a:latin typeface="Franklin Gothic Medium" panose="020B0603020102020204" pitchFamily="34" charset="0"/>
                <a:cs typeface="Forte Forward" pitchFamily="2" charset="0"/>
              </a:rPr>
              <a:t>	</a:t>
            </a:r>
            <a:r>
              <a:rPr lang="it-IT" sz="3200" b="1" spc="20" dirty="0">
                <a:solidFill>
                  <a:schemeClr val="bg1"/>
                </a:solidFill>
                <a:highlight>
                  <a:srgbClr val="0062AC"/>
                </a:highlight>
                <a:latin typeface="Franklin Gothic Medium" panose="020B0603020102020204" pitchFamily="34" charset="0"/>
                <a:cs typeface="Forte Forward" pitchFamily="2" charset="0"/>
              </a:rPr>
              <a:t>S</a:t>
            </a:r>
            <a: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  <a:t>otto la tua protezione </a:t>
            </a:r>
            <a:b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  <a:t>cerchiamo rifugio, santa Madre di Dio: </a:t>
            </a:r>
            <a:b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  <a:t>non disprezzare le suppliche </a:t>
            </a:r>
            <a:b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  <a:t>di noi che siamo nella prova; </a:t>
            </a:r>
            <a:b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  <a:t>e liberaci da ogni pericolo, </a:t>
            </a:r>
            <a:b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20" dirty="0">
                <a:latin typeface="Franklin Gothic Medium" panose="020B0603020102020204" pitchFamily="34" charset="0"/>
                <a:cs typeface="Forte Forward" pitchFamily="2" charset="0"/>
              </a:rPr>
              <a:t>o sempre Vergine gloriosa e benedetta.</a:t>
            </a:r>
            <a:endParaRPr lang="it-IT" sz="3000" b="1" spc="20" dirty="0">
              <a:latin typeface="Franklin Gothic Medium" panose="020B0603020102020204" pitchFamily="34" charset="0"/>
              <a:cs typeface="Forte Forward" pitchFamily="2" charset="0"/>
            </a:endParaRPr>
          </a:p>
          <a:p>
            <a:pPr marL="1076325" indent="-1076325">
              <a:lnSpc>
                <a:spcPts val="2600"/>
              </a:lnSpc>
              <a:spcBef>
                <a:spcPts val="400"/>
              </a:spcBef>
              <a:buNone/>
              <a:tabLst>
                <a:tab pos="806450" algn="r"/>
              </a:tabLst>
            </a:pPr>
            <a:r>
              <a:rPr lang="it-IT" sz="2800" dirty="0">
                <a:solidFill>
                  <a:srgbClr val="0070C0"/>
                </a:solidFill>
              </a:rPr>
              <a:t>	</a:t>
            </a:r>
            <a:r>
              <a:rPr lang="it-IT" sz="2800" dirty="0">
                <a:solidFill>
                  <a:srgbClr val="0069B8"/>
                </a:solidFill>
              </a:rPr>
              <a:t>G: 	Maria aiuto dei cristiani.</a:t>
            </a:r>
          </a:p>
          <a:p>
            <a:pPr marL="1076325" indent="-1076325">
              <a:lnSpc>
                <a:spcPts val="2600"/>
              </a:lnSpc>
              <a:spcBef>
                <a:spcPts val="400"/>
              </a:spcBef>
              <a:buNone/>
              <a:tabLst>
                <a:tab pos="806450" algn="r"/>
              </a:tabLst>
            </a:pPr>
            <a:r>
              <a:rPr lang="it-IT" sz="2800" dirty="0"/>
              <a:t>	A: 	Prega per noi.</a:t>
            </a:r>
          </a:p>
          <a:p>
            <a:pPr marL="1076325" indent="-1076325">
              <a:lnSpc>
                <a:spcPts val="2600"/>
              </a:lnSpc>
              <a:spcBef>
                <a:spcPts val="400"/>
              </a:spcBef>
              <a:buNone/>
              <a:tabLst>
                <a:tab pos="806450" algn="r"/>
              </a:tabLst>
            </a:pPr>
            <a:r>
              <a:rPr lang="it-IT" sz="2800" dirty="0">
                <a:solidFill>
                  <a:srgbClr val="0069B8"/>
                </a:solidFill>
              </a:rPr>
              <a:t>	G: 	Signore ascolta la mia preghiera.</a:t>
            </a:r>
          </a:p>
          <a:p>
            <a:pPr marL="1076325" indent="-1076325">
              <a:lnSpc>
                <a:spcPts val="2600"/>
              </a:lnSpc>
              <a:spcBef>
                <a:spcPts val="400"/>
              </a:spcBef>
              <a:buNone/>
              <a:tabLst>
                <a:tab pos="806450" algn="r"/>
              </a:tabLst>
            </a:pPr>
            <a:r>
              <a:rPr lang="it-IT" sz="2800" dirty="0"/>
              <a:t>	A: 	E il mio grido giunga a te.</a:t>
            </a:r>
          </a:p>
          <a:p>
            <a:pPr marL="1076325" indent="-1076325">
              <a:lnSpc>
                <a:spcPts val="2600"/>
              </a:lnSpc>
              <a:spcBef>
                <a:spcPts val="400"/>
              </a:spcBef>
              <a:buNone/>
              <a:tabLst>
                <a:tab pos="806450" algn="r"/>
              </a:tabLst>
            </a:pPr>
            <a:r>
              <a:rPr lang="it-IT" sz="2800" dirty="0">
                <a:solidFill>
                  <a:srgbClr val="0070C0"/>
                </a:solidFill>
              </a:rPr>
              <a:t>	G: 	Il Signore sia con voi.</a:t>
            </a:r>
          </a:p>
          <a:p>
            <a:pPr marL="1076325" indent="-1076325">
              <a:lnSpc>
                <a:spcPts val="2600"/>
              </a:lnSpc>
              <a:spcBef>
                <a:spcPts val="400"/>
              </a:spcBef>
              <a:buNone/>
              <a:tabLst>
                <a:tab pos="806450" algn="r"/>
              </a:tabLst>
            </a:pPr>
            <a:r>
              <a:rPr lang="it-IT" sz="2800" dirty="0"/>
              <a:t>	</a:t>
            </a:r>
            <a:r>
              <a:rPr lang="it-IT" sz="2400" dirty="0"/>
              <a:t>A: </a:t>
            </a:r>
            <a:r>
              <a:rPr lang="it-IT" sz="2800" dirty="0"/>
              <a:t>	E con il tuo spirito.</a:t>
            </a:r>
          </a:p>
          <a:p>
            <a:pPr marL="1076325" indent="-1076325">
              <a:lnSpc>
                <a:spcPts val="2600"/>
              </a:lnSpc>
              <a:spcBef>
                <a:spcPts val="400"/>
              </a:spcBef>
              <a:buNone/>
              <a:tabLst>
                <a:tab pos="806450" algn="r"/>
              </a:tabLst>
            </a:pPr>
            <a:endParaRPr lang="it-IT" sz="2800" dirty="0"/>
          </a:p>
          <a:p>
            <a:pPr marL="1076325" indent="-1076325">
              <a:lnSpc>
                <a:spcPts val="2840"/>
              </a:lnSpc>
              <a:buNone/>
              <a:tabLst>
                <a:tab pos="806450" algn="r"/>
              </a:tabLst>
            </a:pPr>
            <a:endParaRPr lang="it-IT" dirty="0"/>
          </a:p>
          <a:p>
            <a:pPr marL="1076325" indent="-1076325">
              <a:lnSpc>
                <a:spcPts val="2840"/>
              </a:lnSpc>
              <a:buNone/>
              <a:tabLst>
                <a:tab pos="806450" algn="r"/>
              </a:tabLst>
            </a:pPr>
            <a:r>
              <a:rPr lang="it-IT" dirty="0"/>
              <a:t>	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185977F3-58CB-46F2-4F4B-32AE2D14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789" y="236754"/>
            <a:ext cx="8721752" cy="908242"/>
          </a:xfrm>
        </p:spPr>
        <p:txBody>
          <a:bodyPr/>
          <a:lstStyle/>
          <a:p>
            <a:r>
              <a:rPr lang="it-IT" sz="3600" spc="120" dirty="0">
                <a:ln w="19050">
                  <a:solidFill>
                    <a:srgbClr val="6C986D"/>
                  </a:solidFill>
                </a:ln>
                <a:solidFill>
                  <a:schemeClr val="bg1"/>
                </a:solidFill>
                <a:effectLst>
                  <a:glow rad="101600">
                    <a:srgbClr val="FFFF00"/>
                  </a:glow>
                </a:effectLst>
              </a:rPr>
              <a:t>Benedizione di M. Ausiliatrice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7F7E52E-9C00-383E-2596-692C44DA5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37" y="625856"/>
            <a:ext cx="2915199" cy="630695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121983E-43AE-88E4-AB45-7A292908DDD6}"/>
              </a:ext>
            </a:extLst>
          </p:cNvPr>
          <p:cNvSpPr/>
          <p:nvPr/>
        </p:nvSpPr>
        <p:spPr>
          <a:xfrm>
            <a:off x="546976" y="4658062"/>
            <a:ext cx="2206887" cy="2361864"/>
          </a:xfrm>
          <a:custGeom>
            <a:avLst/>
            <a:gdLst>
              <a:gd name="connsiteX0" fmla="*/ 0 w 2025962"/>
              <a:gd name="connsiteY0" fmla="*/ 0 h 2213264"/>
              <a:gd name="connsiteX1" fmla="*/ 2025962 w 2025962"/>
              <a:gd name="connsiteY1" fmla="*/ 0 h 2213264"/>
              <a:gd name="connsiteX2" fmla="*/ 2025962 w 2025962"/>
              <a:gd name="connsiteY2" fmla="*/ 2213264 h 2213264"/>
              <a:gd name="connsiteX3" fmla="*/ 0 w 2025962"/>
              <a:gd name="connsiteY3" fmla="*/ 2213264 h 2213264"/>
              <a:gd name="connsiteX4" fmla="*/ 0 w 2025962"/>
              <a:gd name="connsiteY4" fmla="*/ 0 h 2213264"/>
              <a:gd name="connsiteX0" fmla="*/ 422910 w 2025962"/>
              <a:gd name="connsiteY0" fmla="*/ 34290 h 2213264"/>
              <a:gd name="connsiteX1" fmla="*/ 2025962 w 2025962"/>
              <a:gd name="connsiteY1" fmla="*/ 0 h 2213264"/>
              <a:gd name="connsiteX2" fmla="*/ 2025962 w 2025962"/>
              <a:gd name="connsiteY2" fmla="*/ 2213264 h 2213264"/>
              <a:gd name="connsiteX3" fmla="*/ 0 w 2025962"/>
              <a:gd name="connsiteY3" fmla="*/ 2213264 h 2213264"/>
              <a:gd name="connsiteX4" fmla="*/ 422910 w 2025962"/>
              <a:gd name="connsiteY4" fmla="*/ 34290 h 221326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422910 w 2025962"/>
              <a:gd name="connsiteY4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325663 w 2025962"/>
              <a:gd name="connsiteY4" fmla="*/ 553142 h 2205644"/>
              <a:gd name="connsiteX5" fmla="*/ 422910 w 2025962"/>
              <a:gd name="connsiteY5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325663 w 2025962"/>
              <a:gd name="connsiteY4" fmla="*/ 553142 h 2205644"/>
              <a:gd name="connsiteX5" fmla="*/ 422910 w 2025962"/>
              <a:gd name="connsiteY5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257083 w 2025962"/>
              <a:gd name="connsiteY4" fmla="*/ 899852 h 2205644"/>
              <a:gd name="connsiteX5" fmla="*/ 325663 w 2025962"/>
              <a:gd name="connsiteY5" fmla="*/ 553142 h 2205644"/>
              <a:gd name="connsiteX6" fmla="*/ 422910 w 2025962"/>
              <a:gd name="connsiteY6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363763 w 2025962"/>
              <a:gd name="connsiteY4" fmla="*/ 899852 h 2205644"/>
              <a:gd name="connsiteX5" fmla="*/ 325663 w 2025962"/>
              <a:gd name="connsiteY5" fmla="*/ 553142 h 2205644"/>
              <a:gd name="connsiteX6" fmla="*/ 422910 w 2025962"/>
              <a:gd name="connsiteY6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291373 w 2025962"/>
              <a:gd name="connsiteY4" fmla="*/ 1158932 h 2205644"/>
              <a:gd name="connsiteX5" fmla="*/ 363763 w 2025962"/>
              <a:gd name="connsiteY5" fmla="*/ 899852 h 2205644"/>
              <a:gd name="connsiteX6" fmla="*/ 325663 w 2025962"/>
              <a:gd name="connsiteY6" fmla="*/ 553142 h 2205644"/>
              <a:gd name="connsiteX7" fmla="*/ 422910 w 2025962"/>
              <a:gd name="connsiteY7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253273 w 2025962"/>
              <a:gd name="connsiteY4" fmla="*/ 1151312 h 2205644"/>
              <a:gd name="connsiteX5" fmla="*/ 363763 w 2025962"/>
              <a:gd name="connsiteY5" fmla="*/ 899852 h 2205644"/>
              <a:gd name="connsiteX6" fmla="*/ 325663 w 2025962"/>
              <a:gd name="connsiteY6" fmla="*/ 553142 h 2205644"/>
              <a:gd name="connsiteX7" fmla="*/ 422910 w 2025962"/>
              <a:gd name="connsiteY7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104683 w 2025962"/>
              <a:gd name="connsiteY4" fmla="*/ 1753292 h 2205644"/>
              <a:gd name="connsiteX5" fmla="*/ 253273 w 2025962"/>
              <a:gd name="connsiteY5" fmla="*/ 1151312 h 2205644"/>
              <a:gd name="connsiteX6" fmla="*/ 363763 w 2025962"/>
              <a:gd name="connsiteY6" fmla="*/ 899852 h 2205644"/>
              <a:gd name="connsiteX7" fmla="*/ 325663 w 2025962"/>
              <a:gd name="connsiteY7" fmla="*/ 553142 h 2205644"/>
              <a:gd name="connsiteX8" fmla="*/ 422910 w 2025962"/>
              <a:gd name="connsiteY8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66583 w 2025962"/>
              <a:gd name="connsiteY4" fmla="*/ 1661852 h 2205644"/>
              <a:gd name="connsiteX5" fmla="*/ 253273 w 2025962"/>
              <a:gd name="connsiteY5" fmla="*/ 1151312 h 2205644"/>
              <a:gd name="connsiteX6" fmla="*/ 363763 w 2025962"/>
              <a:gd name="connsiteY6" fmla="*/ 899852 h 2205644"/>
              <a:gd name="connsiteX7" fmla="*/ 325663 w 2025962"/>
              <a:gd name="connsiteY7" fmla="*/ 553142 h 2205644"/>
              <a:gd name="connsiteX8" fmla="*/ 422910 w 2025962"/>
              <a:gd name="connsiteY8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66583 w 2025962"/>
              <a:gd name="connsiteY4" fmla="*/ 1661852 h 2205644"/>
              <a:gd name="connsiteX5" fmla="*/ 158023 w 2025962"/>
              <a:gd name="connsiteY5" fmla="*/ 1402772 h 2205644"/>
              <a:gd name="connsiteX6" fmla="*/ 253273 w 2025962"/>
              <a:gd name="connsiteY6" fmla="*/ 1151312 h 2205644"/>
              <a:gd name="connsiteX7" fmla="*/ 363763 w 2025962"/>
              <a:gd name="connsiteY7" fmla="*/ 899852 h 2205644"/>
              <a:gd name="connsiteX8" fmla="*/ 325663 w 2025962"/>
              <a:gd name="connsiteY8" fmla="*/ 553142 h 2205644"/>
              <a:gd name="connsiteX9" fmla="*/ 422910 w 2025962"/>
              <a:gd name="connsiteY9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66583 w 2025962"/>
              <a:gd name="connsiteY4" fmla="*/ 1661852 h 2205644"/>
              <a:gd name="connsiteX5" fmla="*/ 199933 w 2025962"/>
              <a:gd name="connsiteY5" fmla="*/ 1402772 h 2205644"/>
              <a:gd name="connsiteX6" fmla="*/ 253273 w 2025962"/>
              <a:gd name="connsiteY6" fmla="*/ 1151312 h 2205644"/>
              <a:gd name="connsiteX7" fmla="*/ 363763 w 2025962"/>
              <a:gd name="connsiteY7" fmla="*/ 899852 h 2205644"/>
              <a:gd name="connsiteX8" fmla="*/ 325663 w 2025962"/>
              <a:gd name="connsiteY8" fmla="*/ 553142 h 2205644"/>
              <a:gd name="connsiteX9" fmla="*/ 422910 w 2025962"/>
              <a:gd name="connsiteY9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967773 w 2025962"/>
              <a:gd name="connsiteY2" fmla="*/ 415982 h 2205644"/>
              <a:gd name="connsiteX3" fmla="*/ 2025962 w 2025962"/>
              <a:gd name="connsiteY3" fmla="*/ 2205644 h 2205644"/>
              <a:gd name="connsiteX4" fmla="*/ 0 w 2025962"/>
              <a:gd name="connsiteY4" fmla="*/ 2205644 h 2205644"/>
              <a:gd name="connsiteX5" fmla="*/ 66583 w 2025962"/>
              <a:gd name="connsiteY5" fmla="*/ 1661852 h 2205644"/>
              <a:gd name="connsiteX6" fmla="*/ 199933 w 2025962"/>
              <a:gd name="connsiteY6" fmla="*/ 1402772 h 2205644"/>
              <a:gd name="connsiteX7" fmla="*/ 253273 w 2025962"/>
              <a:gd name="connsiteY7" fmla="*/ 1151312 h 2205644"/>
              <a:gd name="connsiteX8" fmla="*/ 363763 w 2025962"/>
              <a:gd name="connsiteY8" fmla="*/ 899852 h 2205644"/>
              <a:gd name="connsiteX9" fmla="*/ 325663 w 2025962"/>
              <a:gd name="connsiteY9" fmla="*/ 553142 h 2205644"/>
              <a:gd name="connsiteX10" fmla="*/ 422910 w 2025962"/>
              <a:gd name="connsiteY10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2025962 w 2025962"/>
              <a:gd name="connsiteY3" fmla="*/ 2205644 h 2205644"/>
              <a:gd name="connsiteX4" fmla="*/ 0 w 2025962"/>
              <a:gd name="connsiteY4" fmla="*/ 2205644 h 2205644"/>
              <a:gd name="connsiteX5" fmla="*/ 66583 w 2025962"/>
              <a:gd name="connsiteY5" fmla="*/ 1661852 h 2205644"/>
              <a:gd name="connsiteX6" fmla="*/ 199933 w 2025962"/>
              <a:gd name="connsiteY6" fmla="*/ 1402772 h 2205644"/>
              <a:gd name="connsiteX7" fmla="*/ 253273 w 2025962"/>
              <a:gd name="connsiteY7" fmla="*/ 1151312 h 2205644"/>
              <a:gd name="connsiteX8" fmla="*/ 363763 w 2025962"/>
              <a:gd name="connsiteY8" fmla="*/ 899852 h 2205644"/>
              <a:gd name="connsiteX9" fmla="*/ 325663 w 2025962"/>
              <a:gd name="connsiteY9" fmla="*/ 553142 h 2205644"/>
              <a:gd name="connsiteX10" fmla="*/ 422910 w 2025962"/>
              <a:gd name="connsiteY10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2025962 w 2025962"/>
              <a:gd name="connsiteY3" fmla="*/ 2205644 h 2205644"/>
              <a:gd name="connsiteX4" fmla="*/ 0 w 2025962"/>
              <a:gd name="connsiteY4" fmla="*/ 2205644 h 2205644"/>
              <a:gd name="connsiteX5" fmla="*/ 66583 w 2025962"/>
              <a:gd name="connsiteY5" fmla="*/ 1661852 h 2205644"/>
              <a:gd name="connsiteX6" fmla="*/ 199933 w 2025962"/>
              <a:gd name="connsiteY6" fmla="*/ 1402772 h 2205644"/>
              <a:gd name="connsiteX7" fmla="*/ 253273 w 2025962"/>
              <a:gd name="connsiteY7" fmla="*/ 1151312 h 2205644"/>
              <a:gd name="connsiteX8" fmla="*/ 363763 w 2025962"/>
              <a:gd name="connsiteY8" fmla="*/ 899852 h 2205644"/>
              <a:gd name="connsiteX9" fmla="*/ 325663 w 2025962"/>
              <a:gd name="connsiteY9" fmla="*/ 553142 h 2205644"/>
              <a:gd name="connsiteX10" fmla="*/ 422910 w 2025962"/>
              <a:gd name="connsiteY10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2025962 w 2025962"/>
              <a:gd name="connsiteY4" fmla="*/ 2205644 h 2205644"/>
              <a:gd name="connsiteX5" fmla="*/ 0 w 2025962"/>
              <a:gd name="connsiteY5" fmla="*/ 2205644 h 2205644"/>
              <a:gd name="connsiteX6" fmla="*/ 66583 w 2025962"/>
              <a:gd name="connsiteY6" fmla="*/ 1661852 h 2205644"/>
              <a:gd name="connsiteX7" fmla="*/ 199933 w 2025962"/>
              <a:gd name="connsiteY7" fmla="*/ 1402772 h 2205644"/>
              <a:gd name="connsiteX8" fmla="*/ 253273 w 2025962"/>
              <a:gd name="connsiteY8" fmla="*/ 1151312 h 2205644"/>
              <a:gd name="connsiteX9" fmla="*/ 363763 w 2025962"/>
              <a:gd name="connsiteY9" fmla="*/ 899852 h 2205644"/>
              <a:gd name="connsiteX10" fmla="*/ 325663 w 2025962"/>
              <a:gd name="connsiteY10" fmla="*/ 553142 h 2205644"/>
              <a:gd name="connsiteX11" fmla="*/ 422910 w 2025962"/>
              <a:gd name="connsiteY11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826803 w 2025962"/>
              <a:gd name="connsiteY4" fmla="*/ 770312 h 2205644"/>
              <a:gd name="connsiteX5" fmla="*/ 2025962 w 2025962"/>
              <a:gd name="connsiteY5" fmla="*/ 2205644 h 2205644"/>
              <a:gd name="connsiteX6" fmla="*/ 0 w 2025962"/>
              <a:gd name="connsiteY6" fmla="*/ 2205644 h 2205644"/>
              <a:gd name="connsiteX7" fmla="*/ 66583 w 2025962"/>
              <a:gd name="connsiteY7" fmla="*/ 1661852 h 2205644"/>
              <a:gd name="connsiteX8" fmla="*/ 199933 w 2025962"/>
              <a:gd name="connsiteY8" fmla="*/ 1402772 h 2205644"/>
              <a:gd name="connsiteX9" fmla="*/ 253273 w 2025962"/>
              <a:gd name="connsiteY9" fmla="*/ 1151312 h 2205644"/>
              <a:gd name="connsiteX10" fmla="*/ 363763 w 2025962"/>
              <a:gd name="connsiteY10" fmla="*/ 899852 h 2205644"/>
              <a:gd name="connsiteX11" fmla="*/ 325663 w 2025962"/>
              <a:gd name="connsiteY11" fmla="*/ 553142 h 2205644"/>
              <a:gd name="connsiteX12" fmla="*/ 422910 w 2025962"/>
              <a:gd name="connsiteY12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708693 w 2025962"/>
              <a:gd name="connsiteY4" fmla="*/ 758882 h 2205644"/>
              <a:gd name="connsiteX5" fmla="*/ 2025962 w 2025962"/>
              <a:gd name="connsiteY5" fmla="*/ 2205644 h 2205644"/>
              <a:gd name="connsiteX6" fmla="*/ 0 w 2025962"/>
              <a:gd name="connsiteY6" fmla="*/ 2205644 h 2205644"/>
              <a:gd name="connsiteX7" fmla="*/ 66583 w 2025962"/>
              <a:gd name="connsiteY7" fmla="*/ 1661852 h 2205644"/>
              <a:gd name="connsiteX8" fmla="*/ 199933 w 2025962"/>
              <a:gd name="connsiteY8" fmla="*/ 1402772 h 2205644"/>
              <a:gd name="connsiteX9" fmla="*/ 253273 w 2025962"/>
              <a:gd name="connsiteY9" fmla="*/ 1151312 h 2205644"/>
              <a:gd name="connsiteX10" fmla="*/ 363763 w 2025962"/>
              <a:gd name="connsiteY10" fmla="*/ 899852 h 2205644"/>
              <a:gd name="connsiteX11" fmla="*/ 325663 w 2025962"/>
              <a:gd name="connsiteY11" fmla="*/ 553142 h 2205644"/>
              <a:gd name="connsiteX12" fmla="*/ 422910 w 2025962"/>
              <a:gd name="connsiteY12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708693 w 2025962"/>
              <a:gd name="connsiteY4" fmla="*/ 758882 h 2205644"/>
              <a:gd name="connsiteX5" fmla="*/ 1803943 w 2025962"/>
              <a:gd name="connsiteY5" fmla="*/ 1162742 h 2205644"/>
              <a:gd name="connsiteX6" fmla="*/ 2025962 w 2025962"/>
              <a:gd name="connsiteY6" fmla="*/ 2205644 h 2205644"/>
              <a:gd name="connsiteX7" fmla="*/ 0 w 2025962"/>
              <a:gd name="connsiteY7" fmla="*/ 2205644 h 2205644"/>
              <a:gd name="connsiteX8" fmla="*/ 66583 w 2025962"/>
              <a:gd name="connsiteY8" fmla="*/ 1661852 h 2205644"/>
              <a:gd name="connsiteX9" fmla="*/ 199933 w 2025962"/>
              <a:gd name="connsiteY9" fmla="*/ 1402772 h 2205644"/>
              <a:gd name="connsiteX10" fmla="*/ 253273 w 2025962"/>
              <a:gd name="connsiteY10" fmla="*/ 1151312 h 2205644"/>
              <a:gd name="connsiteX11" fmla="*/ 363763 w 2025962"/>
              <a:gd name="connsiteY11" fmla="*/ 899852 h 2205644"/>
              <a:gd name="connsiteX12" fmla="*/ 325663 w 2025962"/>
              <a:gd name="connsiteY12" fmla="*/ 553142 h 2205644"/>
              <a:gd name="connsiteX13" fmla="*/ 422910 w 2025962"/>
              <a:gd name="connsiteY13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708693 w 2025962"/>
              <a:gd name="connsiteY4" fmla="*/ 758882 h 2205644"/>
              <a:gd name="connsiteX5" fmla="*/ 1685833 w 2025962"/>
              <a:gd name="connsiteY5" fmla="*/ 1277042 h 2205644"/>
              <a:gd name="connsiteX6" fmla="*/ 2025962 w 2025962"/>
              <a:gd name="connsiteY6" fmla="*/ 2205644 h 2205644"/>
              <a:gd name="connsiteX7" fmla="*/ 0 w 2025962"/>
              <a:gd name="connsiteY7" fmla="*/ 2205644 h 2205644"/>
              <a:gd name="connsiteX8" fmla="*/ 66583 w 2025962"/>
              <a:gd name="connsiteY8" fmla="*/ 1661852 h 2205644"/>
              <a:gd name="connsiteX9" fmla="*/ 199933 w 2025962"/>
              <a:gd name="connsiteY9" fmla="*/ 1402772 h 2205644"/>
              <a:gd name="connsiteX10" fmla="*/ 253273 w 2025962"/>
              <a:gd name="connsiteY10" fmla="*/ 1151312 h 2205644"/>
              <a:gd name="connsiteX11" fmla="*/ 363763 w 2025962"/>
              <a:gd name="connsiteY11" fmla="*/ 899852 h 2205644"/>
              <a:gd name="connsiteX12" fmla="*/ 325663 w 2025962"/>
              <a:gd name="connsiteY12" fmla="*/ 553142 h 2205644"/>
              <a:gd name="connsiteX13" fmla="*/ 422910 w 2025962"/>
              <a:gd name="connsiteY13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708693 w 2025962"/>
              <a:gd name="connsiteY4" fmla="*/ 758882 h 2205644"/>
              <a:gd name="connsiteX5" fmla="*/ 1685833 w 2025962"/>
              <a:gd name="connsiteY5" fmla="*/ 1277042 h 2205644"/>
              <a:gd name="connsiteX6" fmla="*/ 2025962 w 2025962"/>
              <a:gd name="connsiteY6" fmla="*/ 2205644 h 2205644"/>
              <a:gd name="connsiteX7" fmla="*/ 0 w 2025962"/>
              <a:gd name="connsiteY7" fmla="*/ 2205644 h 2205644"/>
              <a:gd name="connsiteX8" fmla="*/ 66583 w 2025962"/>
              <a:gd name="connsiteY8" fmla="*/ 1661852 h 2205644"/>
              <a:gd name="connsiteX9" fmla="*/ 199933 w 2025962"/>
              <a:gd name="connsiteY9" fmla="*/ 1402772 h 2205644"/>
              <a:gd name="connsiteX10" fmla="*/ 253273 w 2025962"/>
              <a:gd name="connsiteY10" fmla="*/ 1151312 h 2205644"/>
              <a:gd name="connsiteX11" fmla="*/ 363763 w 2025962"/>
              <a:gd name="connsiteY11" fmla="*/ 899852 h 2205644"/>
              <a:gd name="connsiteX12" fmla="*/ 325663 w 2025962"/>
              <a:gd name="connsiteY12" fmla="*/ 553142 h 2205644"/>
              <a:gd name="connsiteX13" fmla="*/ 422910 w 2025962"/>
              <a:gd name="connsiteY13" fmla="*/ 26670 h 2205644"/>
              <a:gd name="connsiteX0" fmla="*/ 422910 w 2158450"/>
              <a:gd name="connsiteY0" fmla="*/ 26670 h 2205644"/>
              <a:gd name="connsiteX1" fmla="*/ 1957382 w 2158450"/>
              <a:gd name="connsiteY1" fmla="*/ 0 h 2205644"/>
              <a:gd name="connsiteX2" fmla="*/ 1773463 w 2158450"/>
              <a:gd name="connsiteY2" fmla="*/ 339782 h 2205644"/>
              <a:gd name="connsiteX3" fmla="*/ 1815373 w 2158450"/>
              <a:gd name="connsiteY3" fmla="*/ 629342 h 2205644"/>
              <a:gd name="connsiteX4" fmla="*/ 1708693 w 2158450"/>
              <a:gd name="connsiteY4" fmla="*/ 758882 h 2205644"/>
              <a:gd name="connsiteX5" fmla="*/ 1685833 w 2158450"/>
              <a:gd name="connsiteY5" fmla="*/ 1277042 h 2205644"/>
              <a:gd name="connsiteX6" fmla="*/ 1932213 w 2158450"/>
              <a:gd name="connsiteY6" fmla="*/ 1898072 h 2205644"/>
              <a:gd name="connsiteX7" fmla="*/ 2025962 w 2158450"/>
              <a:gd name="connsiteY7" fmla="*/ 2205644 h 2205644"/>
              <a:gd name="connsiteX8" fmla="*/ 0 w 2158450"/>
              <a:gd name="connsiteY8" fmla="*/ 2205644 h 2205644"/>
              <a:gd name="connsiteX9" fmla="*/ 66583 w 2158450"/>
              <a:gd name="connsiteY9" fmla="*/ 1661852 h 2205644"/>
              <a:gd name="connsiteX10" fmla="*/ 199933 w 2158450"/>
              <a:gd name="connsiteY10" fmla="*/ 1402772 h 2205644"/>
              <a:gd name="connsiteX11" fmla="*/ 253273 w 2158450"/>
              <a:gd name="connsiteY11" fmla="*/ 1151312 h 2205644"/>
              <a:gd name="connsiteX12" fmla="*/ 363763 w 2158450"/>
              <a:gd name="connsiteY12" fmla="*/ 899852 h 2205644"/>
              <a:gd name="connsiteX13" fmla="*/ 325663 w 2158450"/>
              <a:gd name="connsiteY13" fmla="*/ 553142 h 2205644"/>
              <a:gd name="connsiteX14" fmla="*/ 422910 w 2158450"/>
              <a:gd name="connsiteY14" fmla="*/ 26670 h 2205644"/>
              <a:gd name="connsiteX0" fmla="*/ 422910 w 1977653"/>
              <a:gd name="connsiteY0" fmla="*/ 26670 h 2205644"/>
              <a:gd name="connsiteX1" fmla="*/ 1957382 w 1977653"/>
              <a:gd name="connsiteY1" fmla="*/ 0 h 2205644"/>
              <a:gd name="connsiteX2" fmla="*/ 1773463 w 1977653"/>
              <a:gd name="connsiteY2" fmla="*/ 339782 h 2205644"/>
              <a:gd name="connsiteX3" fmla="*/ 1815373 w 1977653"/>
              <a:gd name="connsiteY3" fmla="*/ 629342 h 2205644"/>
              <a:gd name="connsiteX4" fmla="*/ 1708693 w 1977653"/>
              <a:gd name="connsiteY4" fmla="*/ 758882 h 2205644"/>
              <a:gd name="connsiteX5" fmla="*/ 1685833 w 1977653"/>
              <a:gd name="connsiteY5" fmla="*/ 1277042 h 2205644"/>
              <a:gd name="connsiteX6" fmla="*/ 1932213 w 1977653"/>
              <a:gd name="connsiteY6" fmla="*/ 1898072 h 2205644"/>
              <a:gd name="connsiteX7" fmla="*/ 1370642 w 1977653"/>
              <a:gd name="connsiteY7" fmla="*/ 2159924 h 2205644"/>
              <a:gd name="connsiteX8" fmla="*/ 0 w 1977653"/>
              <a:gd name="connsiteY8" fmla="*/ 2205644 h 2205644"/>
              <a:gd name="connsiteX9" fmla="*/ 66583 w 1977653"/>
              <a:gd name="connsiteY9" fmla="*/ 1661852 h 2205644"/>
              <a:gd name="connsiteX10" fmla="*/ 199933 w 1977653"/>
              <a:gd name="connsiteY10" fmla="*/ 1402772 h 2205644"/>
              <a:gd name="connsiteX11" fmla="*/ 253273 w 1977653"/>
              <a:gd name="connsiteY11" fmla="*/ 1151312 h 2205644"/>
              <a:gd name="connsiteX12" fmla="*/ 363763 w 1977653"/>
              <a:gd name="connsiteY12" fmla="*/ 899852 h 2205644"/>
              <a:gd name="connsiteX13" fmla="*/ 325663 w 1977653"/>
              <a:gd name="connsiteY13" fmla="*/ 553142 h 2205644"/>
              <a:gd name="connsiteX14" fmla="*/ 422910 w 1977653"/>
              <a:gd name="connsiteY14" fmla="*/ 26670 h 2205644"/>
              <a:gd name="connsiteX0" fmla="*/ 356327 w 1911070"/>
              <a:gd name="connsiteY0" fmla="*/ 26670 h 2159924"/>
              <a:gd name="connsiteX1" fmla="*/ 1890799 w 1911070"/>
              <a:gd name="connsiteY1" fmla="*/ 0 h 2159924"/>
              <a:gd name="connsiteX2" fmla="*/ 1706880 w 1911070"/>
              <a:gd name="connsiteY2" fmla="*/ 339782 h 2159924"/>
              <a:gd name="connsiteX3" fmla="*/ 1748790 w 1911070"/>
              <a:gd name="connsiteY3" fmla="*/ 629342 h 2159924"/>
              <a:gd name="connsiteX4" fmla="*/ 1642110 w 1911070"/>
              <a:gd name="connsiteY4" fmla="*/ 758882 h 2159924"/>
              <a:gd name="connsiteX5" fmla="*/ 1619250 w 1911070"/>
              <a:gd name="connsiteY5" fmla="*/ 1277042 h 2159924"/>
              <a:gd name="connsiteX6" fmla="*/ 1865630 w 1911070"/>
              <a:gd name="connsiteY6" fmla="*/ 1898072 h 2159924"/>
              <a:gd name="connsiteX7" fmla="*/ 1304059 w 1911070"/>
              <a:gd name="connsiteY7" fmla="*/ 2159924 h 2159924"/>
              <a:gd name="connsiteX8" fmla="*/ 238217 w 1911070"/>
              <a:gd name="connsiteY8" fmla="*/ 2114204 h 2159924"/>
              <a:gd name="connsiteX9" fmla="*/ 0 w 1911070"/>
              <a:gd name="connsiteY9" fmla="*/ 1661852 h 2159924"/>
              <a:gd name="connsiteX10" fmla="*/ 133350 w 1911070"/>
              <a:gd name="connsiteY10" fmla="*/ 1402772 h 2159924"/>
              <a:gd name="connsiteX11" fmla="*/ 186690 w 1911070"/>
              <a:gd name="connsiteY11" fmla="*/ 1151312 h 2159924"/>
              <a:gd name="connsiteX12" fmla="*/ 297180 w 1911070"/>
              <a:gd name="connsiteY12" fmla="*/ 899852 h 2159924"/>
              <a:gd name="connsiteX13" fmla="*/ 259080 w 1911070"/>
              <a:gd name="connsiteY13" fmla="*/ 553142 h 2159924"/>
              <a:gd name="connsiteX14" fmla="*/ 356327 w 1911070"/>
              <a:gd name="connsiteY14" fmla="*/ 26670 h 2159924"/>
              <a:gd name="connsiteX0" fmla="*/ 424943 w 1979686"/>
              <a:gd name="connsiteY0" fmla="*/ 26670 h 2159924"/>
              <a:gd name="connsiteX1" fmla="*/ 1959415 w 1979686"/>
              <a:gd name="connsiteY1" fmla="*/ 0 h 2159924"/>
              <a:gd name="connsiteX2" fmla="*/ 1775496 w 1979686"/>
              <a:gd name="connsiteY2" fmla="*/ 339782 h 2159924"/>
              <a:gd name="connsiteX3" fmla="*/ 1817406 w 1979686"/>
              <a:gd name="connsiteY3" fmla="*/ 629342 h 2159924"/>
              <a:gd name="connsiteX4" fmla="*/ 1710726 w 1979686"/>
              <a:gd name="connsiteY4" fmla="*/ 758882 h 2159924"/>
              <a:gd name="connsiteX5" fmla="*/ 1687866 w 1979686"/>
              <a:gd name="connsiteY5" fmla="*/ 1277042 h 2159924"/>
              <a:gd name="connsiteX6" fmla="*/ 1934246 w 1979686"/>
              <a:gd name="connsiteY6" fmla="*/ 1898072 h 2159924"/>
              <a:gd name="connsiteX7" fmla="*/ 1372675 w 1979686"/>
              <a:gd name="connsiteY7" fmla="*/ 2159924 h 2159924"/>
              <a:gd name="connsiteX8" fmla="*/ 306833 w 1979686"/>
              <a:gd name="connsiteY8" fmla="*/ 2114204 h 2159924"/>
              <a:gd name="connsiteX9" fmla="*/ 68616 w 1979686"/>
              <a:gd name="connsiteY9" fmla="*/ 1661852 h 2159924"/>
              <a:gd name="connsiteX10" fmla="*/ 201966 w 1979686"/>
              <a:gd name="connsiteY10" fmla="*/ 1402772 h 2159924"/>
              <a:gd name="connsiteX11" fmla="*/ 255306 w 1979686"/>
              <a:gd name="connsiteY11" fmla="*/ 1151312 h 2159924"/>
              <a:gd name="connsiteX12" fmla="*/ 365796 w 1979686"/>
              <a:gd name="connsiteY12" fmla="*/ 899852 h 2159924"/>
              <a:gd name="connsiteX13" fmla="*/ 327696 w 1979686"/>
              <a:gd name="connsiteY13" fmla="*/ 553142 h 2159924"/>
              <a:gd name="connsiteX14" fmla="*/ 424943 w 1979686"/>
              <a:gd name="connsiteY14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970019 w 2015459"/>
              <a:gd name="connsiteY6" fmla="*/ 1898072 h 2159924"/>
              <a:gd name="connsiteX7" fmla="*/ 1408448 w 2015459"/>
              <a:gd name="connsiteY7" fmla="*/ 2159924 h 2159924"/>
              <a:gd name="connsiteX8" fmla="*/ 342606 w 2015459"/>
              <a:gd name="connsiteY8" fmla="*/ 2114204 h 2159924"/>
              <a:gd name="connsiteX9" fmla="*/ 104389 w 2015459"/>
              <a:gd name="connsiteY9" fmla="*/ 1661852 h 2159924"/>
              <a:gd name="connsiteX10" fmla="*/ 237739 w 2015459"/>
              <a:gd name="connsiteY10" fmla="*/ 1402772 h 2159924"/>
              <a:gd name="connsiteX11" fmla="*/ 291079 w 2015459"/>
              <a:gd name="connsiteY11" fmla="*/ 1151312 h 2159924"/>
              <a:gd name="connsiteX12" fmla="*/ 401569 w 2015459"/>
              <a:gd name="connsiteY12" fmla="*/ 899852 h 2159924"/>
              <a:gd name="connsiteX13" fmla="*/ 363469 w 2015459"/>
              <a:gd name="connsiteY13" fmla="*/ 553142 h 2159924"/>
              <a:gd name="connsiteX14" fmla="*/ 460716 w 2015459"/>
              <a:gd name="connsiteY14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792220 w 2015459"/>
              <a:gd name="connsiteY6" fmla="*/ 1496752 h 2159924"/>
              <a:gd name="connsiteX7" fmla="*/ 1970019 w 2015459"/>
              <a:gd name="connsiteY7" fmla="*/ 1898072 h 2159924"/>
              <a:gd name="connsiteX8" fmla="*/ 1408448 w 2015459"/>
              <a:gd name="connsiteY8" fmla="*/ 2159924 h 2159924"/>
              <a:gd name="connsiteX9" fmla="*/ 342606 w 2015459"/>
              <a:gd name="connsiteY9" fmla="*/ 2114204 h 2159924"/>
              <a:gd name="connsiteX10" fmla="*/ 104389 w 2015459"/>
              <a:gd name="connsiteY10" fmla="*/ 1661852 h 2159924"/>
              <a:gd name="connsiteX11" fmla="*/ 237739 w 2015459"/>
              <a:gd name="connsiteY11" fmla="*/ 1402772 h 2159924"/>
              <a:gd name="connsiteX12" fmla="*/ 291079 w 2015459"/>
              <a:gd name="connsiteY12" fmla="*/ 1151312 h 2159924"/>
              <a:gd name="connsiteX13" fmla="*/ 401569 w 2015459"/>
              <a:gd name="connsiteY13" fmla="*/ 899852 h 2159924"/>
              <a:gd name="connsiteX14" fmla="*/ 363469 w 2015459"/>
              <a:gd name="connsiteY14" fmla="*/ 553142 h 2159924"/>
              <a:gd name="connsiteX15" fmla="*/ 460716 w 2015459"/>
              <a:gd name="connsiteY15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848100 w 2015459"/>
              <a:gd name="connsiteY6" fmla="*/ 1425632 h 2159924"/>
              <a:gd name="connsiteX7" fmla="*/ 1970019 w 2015459"/>
              <a:gd name="connsiteY7" fmla="*/ 1898072 h 2159924"/>
              <a:gd name="connsiteX8" fmla="*/ 1408448 w 2015459"/>
              <a:gd name="connsiteY8" fmla="*/ 2159924 h 2159924"/>
              <a:gd name="connsiteX9" fmla="*/ 342606 w 2015459"/>
              <a:gd name="connsiteY9" fmla="*/ 2114204 h 2159924"/>
              <a:gd name="connsiteX10" fmla="*/ 104389 w 2015459"/>
              <a:gd name="connsiteY10" fmla="*/ 1661852 h 2159924"/>
              <a:gd name="connsiteX11" fmla="*/ 237739 w 2015459"/>
              <a:gd name="connsiteY11" fmla="*/ 1402772 h 2159924"/>
              <a:gd name="connsiteX12" fmla="*/ 291079 w 2015459"/>
              <a:gd name="connsiteY12" fmla="*/ 1151312 h 2159924"/>
              <a:gd name="connsiteX13" fmla="*/ 401569 w 2015459"/>
              <a:gd name="connsiteY13" fmla="*/ 899852 h 2159924"/>
              <a:gd name="connsiteX14" fmla="*/ 363469 w 2015459"/>
              <a:gd name="connsiteY14" fmla="*/ 553142 h 2159924"/>
              <a:gd name="connsiteX15" fmla="*/ 460716 w 2015459"/>
              <a:gd name="connsiteY15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848100 w 2015459"/>
              <a:gd name="connsiteY6" fmla="*/ 1425632 h 2159924"/>
              <a:gd name="connsiteX7" fmla="*/ 1970019 w 2015459"/>
              <a:gd name="connsiteY7" fmla="*/ 1898072 h 2159924"/>
              <a:gd name="connsiteX8" fmla="*/ 1408448 w 2015459"/>
              <a:gd name="connsiteY8" fmla="*/ 2159924 h 2159924"/>
              <a:gd name="connsiteX9" fmla="*/ 342606 w 2015459"/>
              <a:gd name="connsiteY9" fmla="*/ 2114204 h 2159924"/>
              <a:gd name="connsiteX10" fmla="*/ 104389 w 2015459"/>
              <a:gd name="connsiteY10" fmla="*/ 1661852 h 2159924"/>
              <a:gd name="connsiteX11" fmla="*/ 237739 w 2015459"/>
              <a:gd name="connsiteY11" fmla="*/ 1402772 h 2159924"/>
              <a:gd name="connsiteX12" fmla="*/ 291079 w 2015459"/>
              <a:gd name="connsiteY12" fmla="*/ 1151312 h 2159924"/>
              <a:gd name="connsiteX13" fmla="*/ 401569 w 2015459"/>
              <a:gd name="connsiteY13" fmla="*/ 899852 h 2159924"/>
              <a:gd name="connsiteX14" fmla="*/ 363469 w 2015459"/>
              <a:gd name="connsiteY14" fmla="*/ 553142 h 2159924"/>
              <a:gd name="connsiteX15" fmla="*/ 460716 w 2015459"/>
              <a:gd name="connsiteY15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848100 w 2015459"/>
              <a:gd name="connsiteY6" fmla="*/ 1425632 h 2159924"/>
              <a:gd name="connsiteX7" fmla="*/ 1909059 w 2015459"/>
              <a:gd name="connsiteY7" fmla="*/ 1928552 h 2159924"/>
              <a:gd name="connsiteX8" fmla="*/ 1408448 w 2015459"/>
              <a:gd name="connsiteY8" fmla="*/ 2159924 h 2159924"/>
              <a:gd name="connsiteX9" fmla="*/ 342606 w 2015459"/>
              <a:gd name="connsiteY9" fmla="*/ 2114204 h 2159924"/>
              <a:gd name="connsiteX10" fmla="*/ 104389 w 2015459"/>
              <a:gd name="connsiteY10" fmla="*/ 1661852 h 2159924"/>
              <a:gd name="connsiteX11" fmla="*/ 237739 w 2015459"/>
              <a:gd name="connsiteY11" fmla="*/ 1402772 h 2159924"/>
              <a:gd name="connsiteX12" fmla="*/ 291079 w 2015459"/>
              <a:gd name="connsiteY12" fmla="*/ 1151312 h 2159924"/>
              <a:gd name="connsiteX13" fmla="*/ 401569 w 2015459"/>
              <a:gd name="connsiteY13" fmla="*/ 899852 h 2159924"/>
              <a:gd name="connsiteX14" fmla="*/ 363469 w 2015459"/>
              <a:gd name="connsiteY14" fmla="*/ 553142 h 2159924"/>
              <a:gd name="connsiteX15" fmla="*/ 460716 w 2015459"/>
              <a:gd name="connsiteY15" fmla="*/ 26670 h 21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5459" h="2159924">
                <a:moveTo>
                  <a:pt x="460716" y="26670"/>
                </a:moveTo>
                <a:lnTo>
                  <a:pt x="1995188" y="0"/>
                </a:lnTo>
                <a:cubicBezTo>
                  <a:pt x="1933882" y="113261"/>
                  <a:pt x="2169755" y="-21129"/>
                  <a:pt x="1811269" y="339782"/>
                </a:cubicBezTo>
                <a:lnTo>
                  <a:pt x="1853179" y="629342"/>
                </a:lnTo>
                <a:lnTo>
                  <a:pt x="1746499" y="758882"/>
                </a:lnTo>
                <a:lnTo>
                  <a:pt x="1723639" y="1277042"/>
                </a:lnTo>
                <a:cubicBezTo>
                  <a:pt x="1731259" y="1400020"/>
                  <a:pt x="1807037" y="1322127"/>
                  <a:pt x="1848100" y="1425632"/>
                </a:cubicBezTo>
                <a:cubicBezTo>
                  <a:pt x="1853603" y="1600257"/>
                  <a:pt x="1973021" y="1818023"/>
                  <a:pt x="1909059" y="1928552"/>
                </a:cubicBezTo>
                <a:cubicBezTo>
                  <a:pt x="1845097" y="2039081"/>
                  <a:pt x="1730483" y="2108662"/>
                  <a:pt x="1408448" y="2159924"/>
                </a:cubicBezTo>
                <a:lnTo>
                  <a:pt x="342606" y="2114204"/>
                </a:lnTo>
                <a:cubicBezTo>
                  <a:pt x="-224480" y="1973580"/>
                  <a:pt x="77115" y="1817716"/>
                  <a:pt x="104389" y="1661852"/>
                </a:cubicBezTo>
                <a:lnTo>
                  <a:pt x="237739" y="1402772"/>
                </a:lnTo>
                <a:lnTo>
                  <a:pt x="291079" y="1151312"/>
                </a:lnTo>
                <a:lnTo>
                  <a:pt x="401569" y="899852"/>
                </a:lnTo>
                <a:lnTo>
                  <a:pt x="363469" y="553142"/>
                </a:lnTo>
                <a:cubicBezTo>
                  <a:pt x="460655" y="396701"/>
                  <a:pt x="428300" y="202161"/>
                  <a:pt x="460716" y="2667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DCA447-D3BF-99D2-A164-1A073EC11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5" y="5197142"/>
            <a:ext cx="1531662" cy="12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DDAA6-E1AA-1660-D6E6-057307732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135" y="405246"/>
            <a:ext cx="8675023" cy="6447376"/>
          </a:xfrm>
        </p:spPr>
        <p:txBody>
          <a:bodyPr/>
          <a:lstStyle/>
          <a:p>
            <a:pPr marL="0" indent="0">
              <a:lnSpc>
                <a:spcPts val="2840"/>
              </a:lnSpc>
              <a:spcBef>
                <a:spcPts val="400"/>
              </a:spcBef>
              <a:buNone/>
            </a:pPr>
            <a:r>
              <a:rPr lang="it-IT" sz="3000" cap="small" dirty="0">
                <a:solidFill>
                  <a:srgbClr val="FF0000"/>
                </a:solidFill>
              </a:rPr>
              <a:t>Preghiamo</a:t>
            </a:r>
            <a:r>
              <a:rPr lang="it-IT" cap="small" dirty="0">
                <a:solidFill>
                  <a:srgbClr val="FF0000"/>
                </a:solidFill>
              </a:rPr>
              <a:t>.</a:t>
            </a:r>
          </a:p>
          <a:p>
            <a:pPr marL="441325" indent="-441325">
              <a:lnSpc>
                <a:spcPts val="2900"/>
              </a:lnSpc>
              <a:spcBef>
                <a:spcPts val="1200"/>
              </a:spcBef>
              <a:buNone/>
              <a:tabLst>
                <a:tab pos="806450" algn="r"/>
              </a:tabLst>
            </a:pPr>
            <a:r>
              <a:rPr lang="it-IT" spc="90" dirty="0"/>
              <a:t>	</a:t>
            </a:r>
            <a:r>
              <a:rPr lang="it-IT" sz="3600" b="1" spc="70" dirty="0">
                <a:solidFill>
                  <a:srgbClr val="0070C0"/>
                </a:solidFill>
                <a:highlight>
                  <a:srgbClr val="0062AC"/>
                </a:highlight>
                <a:latin typeface="Franklin Gothic Medium" panose="020B0603020102020204" pitchFamily="34" charset="0"/>
                <a:cs typeface="Forte Forward" pitchFamily="2" charset="0"/>
              </a:rPr>
              <a:t>	</a:t>
            </a:r>
            <a:r>
              <a:rPr lang="it-IT" sz="3600" b="1" spc="70" dirty="0">
                <a:solidFill>
                  <a:srgbClr val="FFFF00"/>
                </a:solidFill>
                <a:highlight>
                  <a:srgbClr val="0062AC"/>
                </a:highlight>
                <a:latin typeface="Franklin Gothic Medium" panose="020B0603020102020204" pitchFamily="34" charset="0"/>
                <a:cs typeface="Forte Forward" pitchFamily="2" charset="0"/>
              </a:rPr>
              <a:t>O</a:t>
            </a:r>
            <a:r>
              <a:rPr lang="it-IT" sz="2800" b="1" spc="70" dirty="0">
                <a:solidFill>
                  <a:srgbClr val="0070C0"/>
                </a:solidFill>
                <a:latin typeface="Franklin Gothic Medium" panose="020B0603020102020204" pitchFamily="34" charset="0"/>
                <a:cs typeface="Forte Forward" pitchFamily="2" charset="0"/>
              </a:rPr>
              <a:t> </a:t>
            </a:r>
            <a: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  <a:t>Dio, onnipotente ed eterno, </a:t>
            </a:r>
            <a:b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  <a:t>che per opera dello Spirito Santo </a:t>
            </a:r>
            <a:b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  <a:t>hai preparato il corpo e l'anima della </a:t>
            </a:r>
            <a:b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  <a:t>gloriosa Vergine e Madre Maria, perché divenisse una degna abitazione per il tuo Figlio: </a:t>
            </a:r>
            <a:b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  <a:t>concedi a noi, </a:t>
            </a:r>
            <a:b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  <a:t>che ci rallegriamo per il suo ricordo, </a:t>
            </a:r>
            <a:b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  <a:t>di essere liberati, per sua intercessione, </a:t>
            </a:r>
            <a:b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  <a:t>dai mali presenti e dalla morte eterna. </a:t>
            </a:r>
            <a:br>
              <a:rPr lang="it-IT" sz="2800" b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</a:br>
            <a:r>
              <a:rPr lang="it-IT" sz="2800" b="1" i="1" spc="70" dirty="0">
                <a:solidFill>
                  <a:srgbClr val="0069B8"/>
                </a:solidFill>
                <a:latin typeface="Franklin Gothic Medium" panose="020B0603020102020204" pitchFamily="34" charset="0"/>
                <a:cs typeface="Forte Forward" pitchFamily="2" charset="0"/>
              </a:rPr>
              <a:t>Per Cristo nostro Signore. </a:t>
            </a:r>
            <a:br>
              <a:rPr lang="it-IT" sz="2800" dirty="0">
                <a:solidFill>
                  <a:srgbClr val="0070C0"/>
                </a:solidFill>
              </a:rPr>
            </a:br>
            <a:r>
              <a:rPr lang="it-IT" sz="2800" dirty="0"/>
              <a:t>Amen</a:t>
            </a:r>
            <a:r>
              <a:rPr lang="it-IT" sz="2800" dirty="0">
                <a:solidFill>
                  <a:srgbClr val="0070C0"/>
                </a:solidFill>
              </a:rPr>
              <a:t>.</a:t>
            </a:r>
          </a:p>
          <a:p>
            <a:pPr marL="441325" indent="-441325">
              <a:lnSpc>
                <a:spcPts val="3000"/>
              </a:lnSpc>
              <a:buNone/>
              <a:tabLst>
                <a:tab pos="806450" algn="r"/>
              </a:tabLst>
            </a:pPr>
            <a:r>
              <a:rPr lang="it-IT" sz="2800" dirty="0">
                <a:solidFill>
                  <a:srgbClr val="0070C0"/>
                </a:solidFill>
              </a:rPr>
              <a:t>	</a:t>
            </a:r>
            <a:r>
              <a:rPr lang="it-IT" sz="2800" b="1" dirty="0">
                <a:ln w="158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01600">
                    <a:srgbClr val="FFC000">
                      <a:alpha val="83000"/>
                    </a:srgbClr>
                  </a:glow>
                </a:effectLst>
                <a:latin typeface="FrnkGothITC Hv BT" panose="020B0904030502020204" pitchFamily="34" charset="0"/>
              </a:rPr>
              <a:t>La benedizione </a:t>
            </a:r>
            <a:r>
              <a:rPr lang="it-IT" b="1" dirty="0">
                <a:ln w="158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01600">
                    <a:srgbClr val="FFC000">
                      <a:alpha val="83000"/>
                    </a:srgbClr>
                  </a:glow>
                </a:effectLst>
                <a:latin typeface="FrnkGothITC Hv BT" panose="020B0904030502020204" pitchFamily="34" charset="0"/>
              </a:rPr>
              <a:t>di Dio onnipotente</a:t>
            </a:r>
            <a:r>
              <a:rPr lang="it-IT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, </a:t>
            </a:r>
            <a:br>
              <a:rPr lang="it-IT" b="1" dirty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r>
              <a:rPr lang="it-IT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Padre e Figlio e Spirito Santo </a:t>
            </a:r>
            <a:br>
              <a:rPr lang="it-IT" b="1" dirty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r>
              <a:rPr lang="it-IT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discenda su di voi e con voi rimanga sempre. </a:t>
            </a:r>
            <a:br>
              <a:rPr lang="it-IT" b="1" dirty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r>
              <a:rPr lang="it-IT" b="1" dirty="0">
                <a:latin typeface="Franklin Gothic Medium" panose="020B0603020102020204" pitchFamily="34" charset="0"/>
              </a:rPr>
              <a:t>Amen.</a:t>
            </a:r>
            <a:endParaRPr lang="it-IT" sz="3200" b="1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7F7E52E-9C00-383E-2596-692C44DA5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2879" y="625855"/>
            <a:ext cx="2915199" cy="630695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121983E-43AE-88E4-AB45-7A292908DDD6}"/>
              </a:ext>
            </a:extLst>
          </p:cNvPr>
          <p:cNvSpPr/>
          <p:nvPr/>
        </p:nvSpPr>
        <p:spPr>
          <a:xfrm>
            <a:off x="152760" y="4658061"/>
            <a:ext cx="2206887" cy="2361864"/>
          </a:xfrm>
          <a:custGeom>
            <a:avLst/>
            <a:gdLst>
              <a:gd name="connsiteX0" fmla="*/ 0 w 2025962"/>
              <a:gd name="connsiteY0" fmla="*/ 0 h 2213264"/>
              <a:gd name="connsiteX1" fmla="*/ 2025962 w 2025962"/>
              <a:gd name="connsiteY1" fmla="*/ 0 h 2213264"/>
              <a:gd name="connsiteX2" fmla="*/ 2025962 w 2025962"/>
              <a:gd name="connsiteY2" fmla="*/ 2213264 h 2213264"/>
              <a:gd name="connsiteX3" fmla="*/ 0 w 2025962"/>
              <a:gd name="connsiteY3" fmla="*/ 2213264 h 2213264"/>
              <a:gd name="connsiteX4" fmla="*/ 0 w 2025962"/>
              <a:gd name="connsiteY4" fmla="*/ 0 h 2213264"/>
              <a:gd name="connsiteX0" fmla="*/ 422910 w 2025962"/>
              <a:gd name="connsiteY0" fmla="*/ 34290 h 2213264"/>
              <a:gd name="connsiteX1" fmla="*/ 2025962 w 2025962"/>
              <a:gd name="connsiteY1" fmla="*/ 0 h 2213264"/>
              <a:gd name="connsiteX2" fmla="*/ 2025962 w 2025962"/>
              <a:gd name="connsiteY2" fmla="*/ 2213264 h 2213264"/>
              <a:gd name="connsiteX3" fmla="*/ 0 w 2025962"/>
              <a:gd name="connsiteY3" fmla="*/ 2213264 h 2213264"/>
              <a:gd name="connsiteX4" fmla="*/ 422910 w 2025962"/>
              <a:gd name="connsiteY4" fmla="*/ 34290 h 221326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422910 w 2025962"/>
              <a:gd name="connsiteY4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325663 w 2025962"/>
              <a:gd name="connsiteY4" fmla="*/ 553142 h 2205644"/>
              <a:gd name="connsiteX5" fmla="*/ 422910 w 2025962"/>
              <a:gd name="connsiteY5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325663 w 2025962"/>
              <a:gd name="connsiteY4" fmla="*/ 553142 h 2205644"/>
              <a:gd name="connsiteX5" fmla="*/ 422910 w 2025962"/>
              <a:gd name="connsiteY5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257083 w 2025962"/>
              <a:gd name="connsiteY4" fmla="*/ 899852 h 2205644"/>
              <a:gd name="connsiteX5" fmla="*/ 325663 w 2025962"/>
              <a:gd name="connsiteY5" fmla="*/ 553142 h 2205644"/>
              <a:gd name="connsiteX6" fmla="*/ 422910 w 2025962"/>
              <a:gd name="connsiteY6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363763 w 2025962"/>
              <a:gd name="connsiteY4" fmla="*/ 899852 h 2205644"/>
              <a:gd name="connsiteX5" fmla="*/ 325663 w 2025962"/>
              <a:gd name="connsiteY5" fmla="*/ 553142 h 2205644"/>
              <a:gd name="connsiteX6" fmla="*/ 422910 w 2025962"/>
              <a:gd name="connsiteY6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291373 w 2025962"/>
              <a:gd name="connsiteY4" fmla="*/ 1158932 h 2205644"/>
              <a:gd name="connsiteX5" fmla="*/ 363763 w 2025962"/>
              <a:gd name="connsiteY5" fmla="*/ 899852 h 2205644"/>
              <a:gd name="connsiteX6" fmla="*/ 325663 w 2025962"/>
              <a:gd name="connsiteY6" fmla="*/ 553142 h 2205644"/>
              <a:gd name="connsiteX7" fmla="*/ 422910 w 2025962"/>
              <a:gd name="connsiteY7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253273 w 2025962"/>
              <a:gd name="connsiteY4" fmla="*/ 1151312 h 2205644"/>
              <a:gd name="connsiteX5" fmla="*/ 363763 w 2025962"/>
              <a:gd name="connsiteY5" fmla="*/ 899852 h 2205644"/>
              <a:gd name="connsiteX6" fmla="*/ 325663 w 2025962"/>
              <a:gd name="connsiteY6" fmla="*/ 553142 h 2205644"/>
              <a:gd name="connsiteX7" fmla="*/ 422910 w 2025962"/>
              <a:gd name="connsiteY7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104683 w 2025962"/>
              <a:gd name="connsiteY4" fmla="*/ 1753292 h 2205644"/>
              <a:gd name="connsiteX5" fmla="*/ 253273 w 2025962"/>
              <a:gd name="connsiteY5" fmla="*/ 1151312 h 2205644"/>
              <a:gd name="connsiteX6" fmla="*/ 363763 w 2025962"/>
              <a:gd name="connsiteY6" fmla="*/ 899852 h 2205644"/>
              <a:gd name="connsiteX7" fmla="*/ 325663 w 2025962"/>
              <a:gd name="connsiteY7" fmla="*/ 553142 h 2205644"/>
              <a:gd name="connsiteX8" fmla="*/ 422910 w 2025962"/>
              <a:gd name="connsiteY8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66583 w 2025962"/>
              <a:gd name="connsiteY4" fmla="*/ 1661852 h 2205644"/>
              <a:gd name="connsiteX5" fmla="*/ 253273 w 2025962"/>
              <a:gd name="connsiteY5" fmla="*/ 1151312 h 2205644"/>
              <a:gd name="connsiteX6" fmla="*/ 363763 w 2025962"/>
              <a:gd name="connsiteY6" fmla="*/ 899852 h 2205644"/>
              <a:gd name="connsiteX7" fmla="*/ 325663 w 2025962"/>
              <a:gd name="connsiteY7" fmla="*/ 553142 h 2205644"/>
              <a:gd name="connsiteX8" fmla="*/ 422910 w 2025962"/>
              <a:gd name="connsiteY8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66583 w 2025962"/>
              <a:gd name="connsiteY4" fmla="*/ 1661852 h 2205644"/>
              <a:gd name="connsiteX5" fmla="*/ 158023 w 2025962"/>
              <a:gd name="connsiteY5" fmla="*/ 1402772 h 2205644"/>
              <a:gd name="connsiteX6" fmla="*/ 253273 w 2025962"/>
              <a:gd name="connsiteY6" fmla="*/ 1151312 h 2205644"/>
              <a:gd name="connsiteX7" fmla="*/ 363763 w 2025962"/>
              <a:gd name="connsiteY7" fmla="*/ 899852 h 2205644"/>
              <a:gd name="connsiteX8" fmla="*/ 325663 w 2025962"/>
              <a:gd name="connsiteY8" fmla="*/ 553142 h 2205644"/>
              <a:gd name="connsiteX9" fmla="*/ 422910 w 2025962"/>
              <a:gd name="connsiteY9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2025962 w 2025962"/>
              <a:gd name="connsiteY2" fmla="*/ 2205644 h 2205644"/>
              <a:gd name="connsiteX3" fmla="*/ 0 w 2025962"/>
              <a:gd name="connsiteY3" fmla="*/ 2205644 h 2205644"/>
              <a:gd name="connsiteX4" fmla="*/ 66583 w 2025962"/>
              <a:gd name="connsiteY4" fmla="*/ 1661852 h 2205644"/>
              <a:gd name="connsiteX5" fmla="*/ 199933 w 2025962"/>
              <a:gd name="connsiteY5" fmla="*/ 1402772 h 2205644"/>
              <a:gd name="connsiteX6" fmla="*/ 253273 w 2025962"/>
              <a:gd name="connsiteY6" fmla="*/ 1151312 h 2205644"/>
              <a:gd name="connsiteX7" fmla="*/ 363763 w 2025962"/>
              <a:gd name="connsiteY7" fmla="*/ 899852 h 2205644"/>
              <a:gd name="connsiteX8" fmla="*/ 325663 w 2025962"/>
              <a:gd name="connsiteY8" fmla="*/ 553142 h 2205644"/>
              <a:gd name="connsiteX9" fmla="*/ 422910 w 2025962"/>
              <a:gd name="connsiteY9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967773 w 2025962"/>
              <a:gd name="connsiteY2" fmla="*/ 415982 h 2205644"/>
              <a:gd name="connsiteX3" fmla="*/ 2025962 w 2025962"/>
              <a:gd name="connsiteY3" fmla="*/ 2205644 h 2205644"/>
              <a:gd name="connsiteX4" fmla="*/ 0 w 2025962"/>
              <a:gd name="connsiteY4" fmla="*/ 2205644 h 2205644"/>
              <a:gd name="connsiteX5" fmla="*/ 66583 w 2025962"/>
              <a:gd name="connsiteY5" fmla="*/ 1661852 h 2205644"/>
              <a:gd name="connsiteX6" fmla="*/ 199933 w 2025962"/>
              <a:gd name="connsiteY6" fmla="*/ 1402772 h 2205644"/>
              <a:gd name="connsiteX7" fmla="*/ 253273 w 2025962"/>
              <a:gd name="connsiteY7" fmla="*/ 1151312 h 2205644"/>
              <a:gd name="connsiteX8" fmla="*/ 363763 w 2025962"/>
              <a:gd name="connsiteY8" fmla="*/ 899852 h 2205644"/>
              <a:gd name="connsiteX9" fmla="*/ 325663 w 2025962"/>
              <a:gd name="connsiteY9" fmla="*/ 553142 h 2205644"/>
              <a:gd name="connsiteX10" fmla="*/ 422910 w 2025962"/>
              <a:gd name="connsiteY10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2025962 w 2025962"/>
              <a:gd name="connsiteY3" fmla="*/ 2205644 h 2205644"/>
              <a:gd name="connsiteX4" fmla="*/ 0 w 2025962"/>
              <a:gd name="connsiteY4" fmla="*/ 2205644 h 2205644"/>
              <a:gd name="connsiteX5" fmla="*/ 66583 w 2025962"/>
              <a:gd name="connsiteY5" fmla="*/ 1661852 h 2205644"/>
              <a:gd name="connsiteX6" fmla="*/ 199933 w 2025962"/>
              <a:gd name="connsiteY6" fmla="*/ 1402772 h 2205644"/>
              <a:gd name="connsiteX7" fmla="*/ 253273 w 2025962"/>
              <a:gd name="connsiteY7" fmla="*/ 1151312 h 2205644"/>
              <a:gd name="connsiteX8" fmla="*/ 363763 w 2025962"/>
              <a:gd name="connsiteY8" fmla="*/ 899852 h 2205644"/>
              <a:gd name="connsiteX9" fmla="*/ 325663 w 2025962"/>
              <a:gd name="connsiteY9" fmla="*/ 553142 h 2205644"/>
              <a:gd name="connsiteX10" fmla="*/ 422910 w 2025962"/>
              <a:gd name="connsiteY10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2025962 w 2025962"/>
              <a:gd name="connsiteY3" fmla="*/ 2205644 h 2205644"/>
              <a:gd name="connsiteX4" fmla="*/ 0 w 2025962"/>
              <a:gd name="connsiteY4" fmla="*/ 2205644 h 2205644"/>
              <a:gd name="connsiteX5" fmla="*/ 66583 w 2025962"/>
              <a:gd name="connsiteY5" fmla="*/ 1661852 h 2205644"/>
              <a:gd name="connsiteX6" fmla="*/ 199933 w 2025962"/>
              <a:gd name="connsiteY6" fmla="*/ 1402772 h 2205644"/>
              <a:gd name="connsiteX7" fmla="*/ 253273 w 2025962"/>
              <a:gd name="connsiteY7" fmla="*/ 1151312 h 2205644"/>
              <a:gd name="connsiteX8" fmla="*/ 363763 w 2025962"/>
              <a:gd name="connsiteY8" fmla="*/ 899852 h 2205644"/>
              <a:gd name="connsiteX9" fmla="*/ 325663 w 2025962"/>
              <a:gd name="connsiteY9" fmla="*/ 553142 h 2205644"/>
              <a:gd name="connsiteX10" fmla="*/ 422910 w 2025962"/>
              <a:gd name="connsiteY10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2025962 w 2025962"/>
              <a:gd name="connsiteY4" fmla="*/ 2205644 h 2205644"/>
              <a:gd name="connsiteX5" fmla="*/ 0 w 2025962"/>
              <a:gd name="connsiteY5" fmla="*/ 2205644 h 2205644"/>
              <a:gd name="connsiteX6" fmla="*/ 66583 w 2025962"/>
              <a:gd name="connsiteY6" fmla="*/ 1661852 h 2205644"/>
              <a:gd name="connsiteX7" fmla="*/ 199933 w 2025962"/>
              <a:gd name="connsiteY7" fmla="*/ 1402772 h 2205644"/>
              <a:gd name="connsiteX8" fmla="*/ 253273 w 2025962"/>
              <a:gd name="connsiteY8" fmla="*/ 1151312 h 2205644"/>
              <a:gd name="connsiteX9" fmla="*/ 363763 w 2025962"/>
              <a:gd name="connsiteY9" fmla="*/ 899852 h 2205644"/>
              <a:gd name="connsiteX10" fmla="*/ 325663 w 2025962"/>
              <a:gd name="connsiteY10" fmla="*/ 553142 h 2205644"/>
              <a:gd name="connsiteX11" fmla="*/ 422910 w 2025962"/>
              <a:gd name="connsiteY11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826803 w 2025962"/>
              <a:gd name="connsiteY4" fmla="*/ 770312 h 2205644"/>
              <a:gd name="connsiteX5" fmla="*/ 2025962 w 2025962"/>
              <a:gd name="connsiteY5" fmla="*/ 2205644 h 2205644"/>
              <a:gd name="connsiteX6" fmla="*/ 0 w 2025962"/>
              <a:gd name="connsiteY6" fmla="*/ 2205644 h 2205644"/>
              <a:gd name="connsiteX7" fmla="*/ 66583 w 2025962"/>
              <a:gd name="connsiteY7" fmla="*/ 1661852 h 2205644"/>
              <a:gd name="connsiteX8" fmla="*/ 199933 w 2025962"/>
              <a:gd name="connsiteY8" fmla="*/ 1402772 h 2205644"/>
              <a:gd name="connsiteX9" fmla="*/ 253273 w 2025962"/>
              <a:gd name="connsiteY9" fmla="*/ 1151312 h 2205644"/>
              <a:gd name="connsiteX10" fmla="*/ 363763 w 2025962"/>
              <a:gd name="connsiteY10" fmla="*/ 899852 h 2205644"/>
              <a:gd name="connsiteX11" fmla="*/ 325663 w 2025962"/>
              <a:gd name="connsiteY11" fmla="*/ 553142 h 2205644"/>
              <a:gd name="connsiteX12" fmla="*/ 422910 w 2025962"/>
              <a:gd name="connsiteY12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708693 w 2025962"/>
              <a:gd name="connsiteY4" fmla="*/ 758882 h 2205644"/>
              <a:gd name="connsiteX5" fmla="*/ 2025962 w 2025962"/>
              <a:gd name="connsiteY5" fmla="*/ 2205644 h 2205644"/>
              <a:gd name="connsiteX6" fmla="*/ 0 w 2025962"/>
              <a:gd name="connsiteY6" fmla="*/ 2205644 h 2205644"/>
              <a:gd name="connsiteX7" fmla="*/ 66583 w 2025962"/>
              <a:gd name="connsiteY7" fmla="*/ 1661852 h 2205644"/>
              <a:gd name="connsiteX8" fmla="*/ 199933 w 2025962"/>
              <a:gd name="connsiteY8" fmla="*/ 1402772 h 2205644"/>
              <a:gd name="connsiteX9" fmla="*/ 253273 w 2025962"/>
              <a:gd name="connsiteY9" fmla="*/ 1151312 h 2205644"/>
              <a:gd name="connsiteX10" fmla="*/ 363763 w 2025962"/>
              <a:gd name="connsiteY10" fmla="*/ 899852 h 2205644"/>
              <a:gd name="connsiteX11" fmla="*/ 325663 w 2025962"/>
              <a:gd name="connsiteY11" fmla="*/ 553142 h 2205644"/>
              <a:gd name="connsiteX12" fmla="*/ 422910 w 2025962"/>
              <a:gd name="connsiteY12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708693 w 2025962"/>
              <a:gd name="connsiteY4" fmla="*/ 758882 h 2205644"/>
              <a:gd name="connsiteX5" fmla="*/ 1803943 w 2025962"/>
              <a:gd name="connsiteY5" fmla="*/ 1162742 h 2205644"/>
              <a:gd name="connsiteX6" fmla="*/ 2025962 w 2025962"/>
              <a:gd name="connsiteY6" fmla="*/ 2205644 h 2205644"/>
              <a:gd name="connsiteX7" fmla="*/ 0 w 2025962"/>
              <a:gd name="connsiteY7" fmla="*/ 2205644 h 2205644"/>
              <a:gd name="connsiteX8" fmla="*/ 66583 w 2025962"/>
              <a:gd name="connsiteY8" fmla="*/ 1661852 h 2205644"/>
              <a:gd name="connsiteX9" fmla="*/ 199933 w 2025962"/>
              <a:gd name="connsiteY9" fmla="*/ 1402772 h 2205644"/>
              <a:gd name="connsiteX10" fmla="*/ 253273 w 2025962"/>
              <a:gd name="connsiteY10" fmla="*/ 1151312 h 2205644"/>
              <a:gd name="connsiteX11" fmla="*/ 363763 w 2025962"/>
              <a:gd name="connsiteY11" fmla="*/ 899852 h 2205644"/>
              <a:gd name="connsiteX12" fmla="*/ 325663 w 2025962"/>
              <a:gd name="connsiteY12" fmla="*/ 553142 h 2205644"/>
              <a:gd name="connsiteX13" fmla="*/ 422910 w 2025962"/>
              <a:gd name="connsiteY13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708693 w 2025962"/>
              <a:gd name="connsiteY4" fmla="*/ 758882 h 2205644"/>
              <a:gd name="connsiteX5" fmla="*/ 1685833 w 2025962"/>
              <a:gd name="connsiteY5" fmla="*/ 1277042 h 2205644"/>
              <a:gd name="connsiteX6" fmla="*/ 2025962 w 2025962"/>
              <a:gd name="connsiteY6" fmla="*/ 2205644 h 2205644"/>
              <a:gd name="connsiteX7" fmla="*/ 0 w 2025962"/>
              <a:gd name="connsiteY7" fmla="*/ 2205644 h 2205644"/>
              <a:gd name="connsiteX8" fmla="*/ 66583 w 2025962"/>
              <a:gd name="connsiteY8" fmla="*/ 1661852 h 2205644"/>
              <a:gd name="connsiteX9" fmla="*/ 199933 w 2025962"/>
              <a:gd name="connsiteY9" fmla="*/ 1402772 h 2205644"/>
              <a:gd name="connsiteX10" fmla="*/ 253273 w 2025962"/>
              <a:gd name="connsiteY10" fmla="*/ 1151312 h 2205644"/>
              <a:gd name="connsiteX11" fmla="*/ 363763 w 2025962"/>
              <a:gd name="connsiteY11" fmla="*/ 899852 h 2205644"/>
              <a:gd name="connsiteX12" fmla="*/ 325663 w 2025962"/>
              <a:gd name="connsiteY12" fmla="*/ 553142 h 2205644"/>
              <a:gd name="connsiteX13" fmla="*/ 422910 w 2025962"/>
              <a:gd name="connsiteY13" fmla="*/ 26670 h 2205644"/>
              <a:gd name="connsiteX0" fmla="*/ 422910 w 2025962"/>
              <a:gd name="connsiteY0" fmla="*/ 26670 h 2205644"/>
              <a:gd name="connsiteX1" fmla="*/ 1957382 w 2025962"/>
              <a:gd name="connsiteY1" fmla="*/ 0 h 2205644"/>
              <a:gd name="connsiteX2" fmla="*/ 1773463 w 2025962"/>
              <a:gd name="connsiteY2" fmla="*/ 339782 h 2205644"/>
              <a:gd name="connsiteX3" fmla="*/ 1815373 w 2025962"/>
              <a:gd name="connsiteY3" fmla="*/ 629342 h 2205644"/>
              <a:gd name="connsiteX4" fmla="*/ 1708693 w 2025962"/>
              <a:gd name="connsiteY4" fmla="*/ 758882 h 2205644"/>
              <a:gd name="connsiteX5" fmla="*/ 1685833 w 2025962"/>
              <a:gd name="connsiteY5" fmla="*/ 1277042 h 2205644"/>
              <a:gd name="connsiteX6" fmla="*/ 2025962 w 2025962"/>
              <a:gd name="connsiteY6" fmla="*/ 2205644 h 2205644"/>
              <a:gd name="connsiteX7" fmla="*/ 0 w 2025962"/>
              <a:gd name="connsiteY7" fmla="*/ 2205644 h 2205644"/>
              <a:gd name="connsiteX8" fmla="*/ 66583 w 2025962"/>
              <a:gd name="connsiteY8" fmla="*/ 1661852 h 2205644"/>
              <a:gd name="connsiteX9" fmla="*/ 199933 w 2025962"/>
              <a:gd name="connsiteY9" fmla="*/ 1402772 h 2205644"/>
              <a:gd name="connsiteX10" fmla="*/ 253273 w 2025962"/>
              <a:gd name="connsiteY10" fmla="*/ 1151312 h 2205644"/>
              <a:gd name="connsiteX11" fmla="*/ 363763 w 2025962"/>
              <a:gd name="connsiteY11" fmla="*/ 899852 h 2205644"/>
              <a:gd name="connsiteX12" fmla="*/ 325663 w 2025962"/>
              <a:gd name="connsiteY12" fmla="*/ 553142 h 2205644"/>
              <a:gd name="connsiteX13" fmla="*/ 422910 w 2025962"/>
              <a:gd name="connsiteY13" fmla="*/ 26670 h 2205644"/>
              <a:gd name="connsiteX0" fmla="*/ 422910 w 2158450"/>
              <a:gd name="connsiteY0" fmla="*/ 26670 h 2205644"/>
              <a:gd name="connsiteX1" fmla="*/ 1957382 w 2158450"/>
              <a:gd name="connsiteY1" fmla="*/ 0 h 2205644"/>
              <a:gd name="connsiteX2" fmla="*/ 1773463 w 2158450"/>
              <a:gd name="connsiteY2" fmla="*/ 339782 h 2205644"/>
              <a:gd name="connsiteX3" fmla="*/ 1815373 w 2158450"/>
              <a:gd name="connsiteY3" fmla="*/ 629342 h 2205644"/>
              <a:gd name="connsiteX4" fmla="*/ 1708693 w 2158450"/>
              <a:gd name="connsiteY4" fmla="*/ 758882 h 2205644"/>
              <a:gd name="connsiteX5" fmla="*/ 1685833 w 2158450"/>
              <a:gd name="connsiteY5" fmla="*/ 1277042 h 2205644"/>
              <a:gd name="connsiteX6" fmla="*/ 1932213 w 2158450"/>
              <a:gd name="connsiteY6" fmla="*/ 1898072 h 2205644"/>
              <a:gd name="connsiteX7" fmla="*/ 2025962 w 2158450"/>
              <a:gd name="connsiteY7" fmla="*/ 2205644 h 2205644"/>
              <a:gd name="connsiteX8" fmla="*/ 0 w 2158450"/>
              <a:gd name="connsiteY8" fmla="*/ 2205644 h 2205644"/>
              <a:gd name="connsiteX9" fmla="*/ 66583 w 2158450"/>
              <a:gd name="connsiteY9" fmla="*/ 1661852 h 2205644"/>
              <a:gd name="connsiteX10" fmla="*/ 199933 w 2158450"/>
              <a:gd name="connsiteY10" fmla="*/ 1402772 h 2205644"/>
              <a:gd name="connsiteX11" fmla="*/ 253273 w 2158450"/>
              <a:gd name="connsiteY11" fmla="*/ 1151312 h 2205644"/>
              <a:gd name="connsiteX12" fmla="*/ 363763 w 2158450"/>
              <a:gd name="connsiteY12" fmla="*/ 899852 h 2205644"/>
              <a:gd name="connsiteX13" fmla="*/ 325663 w 2158450"/>
              <a:gd name="connsiteY13" fmla="*/ 553142 h 2205644"/>
              <a:gd name="connsiteX14" fmla="*/ 422910 w 2158450"/>
              <a:gd name="connsiteY14" fmla="*/ 26670 h 2205644"/>
              <a:gd name="connsiteX0" fmla="*/ 422910 w 1977653"/>
              <a:gd name="connsiteY0" fmla="*/ 26670 h 2205644"/>
              <a:gd name="connsiteX1" fmla="*/ 1957382 w 1977653"/>
              <a:gd name="connsiteY1" fmla="*/ 0 h 2205644"/>
              <a:gd name="connsiteX2" fmla="*/ 1773463 w 1977653"/>
              <a:gd name="connsiteY2" fmla="*/ 339782 h 2205644"/>
              <a:gd name="connsiteX3" fmla="*/ 1815373 w 1977653"/>
              <a:gd name="connsiteY3" fmla="*/ 629342 h 2205644"/>
              <a:gd name="connsiteX4" fmla="*/ 1708693 w 1977653"/>
              <a:gd name="connsiteY4" fmla="*/ 758882 h 2205644"/>
              <a:gd name="connsiteX5" fmla="*/ 1685833 w 1977653"/>
              <a:gd name="connsiteY5" fmla="*/ 1277042 h 2205644"/>
              <a:gd name="connsiteX6" fmla="*/ 1932213 w 1977653"/>
              <a:gd name="connsiteY6" fmla="*/ 1898072 h 2205644"/>
              <a:gd name="connsiteX7" fmla="*/ 1370642 w 1977653"/>
              <a:gd name="connsiteY7" fmla="*/ 2159924 h 2205644"/>
              <a:gd name="connsiteX8" fmla="*/ 0 w 1977653"/>
              <a:gd name="connsiteY8" fmla="*/ 2205644 h 2205644"/>
              <a:gd name="connsiteX9" fmla="*/ 66583 w 1977653"/>
              <a:gd name="connsiteY9" fmla="*/ 1661852 h 2205644"/>
              <a:gd name="connsiteX10" fmla="*/ 199933 w 1977653"/>
              <a:gd name="connsiteY10" fmla="*/ 1402772 h 2205644"/>
              <a:gd name="connsiteX11" fmla="*/ 253273 w 1977653"/>
              <a:gd name="connsiteY11" fmla="*/ 1151312 h 2205644"/>
              <a:gd name="connsiteX12" fmla="*/ 363763 w 1977653"/>
              <a:gd name="connsiteY12" fmla="*/ 899852 h 2205644"/>
              <a:gd name="connsiteX13" fmla="*/ 325663 w 1977653"/>
              <a:gd name="connsiteY13" fmla="*/ 553142 h 2205644"/>
              <a:gd name="connsiteX14" fmla="*/ 422910 w 1977653"/>
              <a:gd name="connsiteY14" fmla="*/ 26670 h 2205644"/>
              <a:gd name="connsiteX0" fmla="*/ 356327 w 1911070"/>
              <a:gd name="connsiteY0" fmla="*/ 26670 h 2159924"/>
              <a:gd name="connsiteX1" fmla="*/ 1890799 w 1911070"/>
              <a:gd name="connsiteY1" fmla="*/ 0 h 2159924"/>
              <a:gd name="connsiteX2" fmla="*/ 1706880 w 1911070"/>
              <a:gd name="connsiteY2" fmla="*/ 339782 h 2159924"/>
              <a:gd name="connsiteX3" fmla="*/ 1748790 w 1911070"/>
              <a:gd name="connsiteY3" fmla="*/ 629342 h 2159924"/>
              <a:gd name="connsiteX4" fmla="*/ 1642110 w 1911070"/>
              <a:gd name="connsiteY4" fmla="*/ 758882 h 2159924"/>
              <a:gd name="connsiteX5" fmla="*/ 1619250 w 1911070"/>
              <a:gd name="connsiteY5" fmla="*/ 1277042 h 2159924"/>
              <a:gd name="connsiteX6" fmla="*/ 1865630 w 1911070"/>
              <a:gd name="connsiteY6" fmla="*/ 1898072 h 2159924"/>
              <a:gd name="connsiteX7" fmla="*/ 1304059 w 1911070"/>
              <a:gd name="connsiteY7" fmla="*/ 2159924 h 2159924"/>
              <a:gd name="connsiteX8" fmla="*/ 238217 w 1911070"/>
              <a:gd name="connsiteY8" fmla="*/ 2114204 h 2159924"/>
              <a:gd name="connsiteX9" fmla="*/ 0 w 1911070"/>
              <a:gd name="connsiteY9" fmla="*/ 1661852 h 2159924"/>
              <a:gd name="connsiteX10" fmla="*/ 133350 w 1911070"/>
              <a:gd name="connsiteY10" fmla="*/ 1402772 h 2159924"/>
              <a:gd name="connsiteX11" fmla="*/ 186690 w 1911070"/>
              <a:gd name="connsiteY11" fmla="*/ 1151312 h 2159924"/>
              <a:gd name="connsiteX12" fmla="*/ 297180 w 1911070"/>
              <a:gd name="connsiteY12" fmla="*/ 899852 h 2159924"/>
              <a:gd name="connsiteX13" fmla="*/ 259080 w 1911070"/>
              <a:gd name="connsiteY13" fmla="*/ 553142 h 2159924"/>
              <a:gd name="connsiteX14" fmla="*/ 356327 w 1911070"/>
              <a:gd name="connsiteY14" fmla="*/ 26670 h 2159924"/>
              <a:gd name="connsiteX0" fmla="*/ 424943 w 1979686"/>
              <a:gd name="connsiteY0" fmla="*/ 26670 h 2159924"/>
              <a:gd name="connsiteX1" fmla="*/ 1959415 w 1979686"/>
              <a:gd name="connsiteY1" fmla="*/ 0 h 2159924"/>
              <a:gd name="connsiteX2" fmla="*/ 1775496 w 1979686"/>
              <a:gd name="connsiteY2" fmla="*/ 339782 h 2159924"/>
              <a:gd name="connsiteX3" fmla="*/ 1817406 w 1979686"/>
              <a:gd name="connsiteY3" fmla="*/ 629342 h 2159924"/>
              <a:gd name="connsiteX4" fmla="*/ 1710726 w 1979686"/>
              <a:gd name="connsiteY4" fmla="*/ 758882 h 2159924"/>
              <a:gd name="connsiteX5" fmla="*/ 1687866 w 1979686"/>
              <a:gd name="connsiteY5" fmla="*/ 1277042 h 2159924"/>
              <a:gd name="connsiteX6" fmla="*/ 1934246 w 1979686"/>
              <a:gd name="connsiteY6" fmla="*/ 1898072 h 2159924"/>
              <a:gd name="connsiteX7" fmla="*/ 1372675 w 1979686"/>
              <a:gd name="connsiteY7" fmla="*/ 2159924 h 2159924"/>
              <a:gd name="connsiteX8" fmla="*/ 306833 w 1979686"/>
              <a:gd name="connsiteY8" fmla="*/ 2114204 h 2159924"/>
              <a:gd name="connsiteX9" fmla="*/ 68616 w 1979686"/>
              <a:gd name="connsiteY9" fmla="*/ 1661852 h 2159924"/>
              <a:gd name="connsiteX10" fmla="*/ 201966 w 1979686"/>
              <a:gd name="connsiteY10" fmla="*/ 1402772 h 2159924"/>
              <a:gd name="connsiteX11" fmla="*/ 255306 w 1979686"/>
              <a:gd name="connsiteY11" fmla="*/ 1151312 h 2159924"/>
              <a:gd name="connsiteX12" fmla="*/ 365796 w 1979686"/>
              <a:gd name="connsiteY12" fmla="*/ 899852 h 2159924"/>
              <a:gd name="connsiteX13" fmla="*/ 327696 w 1979686"/>
              <a:gd name="connsiteY13" fmla="*/ 553142 h 2159924"/>
              <a:gd name="connsiteX14" fmla="*/ 424943 w 1979686"/>
              <a:gd name="connsiteY14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970019 w 2015459"/>
              <a:gd name="connsiteY6" fmla="*/ 1898072 h 2159924"/>
              <a:gd name="connsiteX7" fmla="*/ 1408448 w 2015459"/>
              <a:gd name="connsiteY7" fmla="*/ 2159924 h 2159924"/>
              <a:gd name="connsiteX8" fmla="*/ 342606 w 2015459"/>
              <a:gd name="connsiteY8" fmla="*/ 2114204 h 2159924"/>
              <a:gd name="connsiteX9" fmla="*/ 104389 w 2015459"/>
              <a:gd name="connsiteY9" fmla="*/ 1661852 h 2159924"/>
              <a:gd name="connsiteX10" fmla="*/ 237739 w 2015459"/>
              <a:gd name="connsiteY10" fmla="*/ 1402772 h 2159924"/>
              <a:gd name="connsiteX11" fmla="*/ 291079 w 2015459"/>
              <a:gd name="connsiteY11" fmla="*/ 1151312 h 2159924"/>
              <a:gd name="connsiteX12" fmla="*/ 401569 w 2015459"/>
              <a:gd name="connsiteY12" fmla="*/ 899852 h 2159924"/>
              <a:gd name="connsiteX13" fmla="*/ 363469 w 2015459"/>
              <a:gd name="connsiteY13" fmla="*/ 553142 h 2159924"/>
              <a:gd name="connsiteX14" fmla="*/ 460716 w 2015459"/>
              <a:gd name="connsiteY14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792220 w 2015459"/>
              <a:gd name="connsiteY6" fmla="*/ 1496752 h 2159924"/>
              <a:gd name="connsiteX7" fmla="*/ 1970019 w 2015459"/>
              <a:gd name="connsiteY7" fmla="*/ 1898072 h 2159924"/>
              <a:gd name="connsiteX8" fmla="*/ 1408448 w 2015459"/>
              <a:gd name="connsiteY8" fmla="*/ 2159924 h 2159924"/>
              <a:gd name="connsiteX9" fmla="*/ 342606 w 2015459"/>
              <a:gd name="connsiteY9" fmla="*/ 2114204 h 2159924"/>
              <a:gd name="connsiteX10" fmla="*/ 104389 w 2015459"/>
              <a:gd name="connsiteY10" fmla="*/ 1661852 h 2159924"/>
              <a:gd name="connsiteX11" fmla="*/ 237739 w 2015459"/>
              <a:gd name="connsiteY11" fmla="*/ 1402772 h 2159924"/>
              <a:gd name="connsiteX12" fmla="*/ 291079 w 2015459"/>
              <a:gd name="connsiteY12" fmla="*/ 1151312 h 2159924"/>
              <a:gd name="connsiteX13" fmla="*/ 401569 w 2015459"/>
              <a:gd name="connsiteY13" fmla="*/ 899852 h 2159924"/>
              <a:gd name="connsiteX14" fmla="*/ 363469 w 2015459"/>
              <a:gd name="connsiteY14" fmla="*/ 553142 h 2159924"/>
              <a:gd name="connsiteX15" fmla="*/ 460716 w 2015459"/>
              <a:gd name="connsiteY15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848100 w 2015459"/>
              <a:gd name="connsiteY6" fmla="*/ 1425632 h 2159924"/>
              <a:gd name="connsiteX7" fmla="*/ 1970019 w 2015459"/>
              <a:gd name="connsiteY7" fmla="*/ 1898072 h 2159924"/>
              <a:gd name="connsiteX8" fmla="*/ 1408448 w 2015459"/>
              <a:gd name="connsiteY8" fmla="*/ 2159924 h 2159924"/>
              <a:gd name="connsiteX9" fmla="*/ 342606 w 2015459"/>
              <a:gd name="connsiteY9" fmla="*/ 2114204 h 2159924"/>
              <a:gd name="connsiteX10" fmla="*/ 104389 w 2015459"/>
              <a:gd name="connsiteY10" fmla="*/ 1661852 h 2159924"/>
              <a:gd name="connsiteX11" fmla="*/ 237739 w 2015459"/>
              <a:gd name="connsiteY11" fmla="*/ 1402772 h 2159924"/>
              <a:gd name="connsiteX12" fmla="*/ 291079 w 2015459"/>
              <a:gd name="connsiteY12" fmla="*/ 1151312 h 2159924"/>
              <a:gd name="connsiteX13" fmla="*/ 401569 w 2015459"/>
              <a:gd name="connsiteY13" fmla="*/ 899852 h 2159924"/>
              <a:gd name="connsiteX14" fmla="*/ 363469 w 2015459"/>
              <a:gd name="connsiteY14" fmla="*/ 553142 h 2159924"/>
              <a:gd name="connsiteX15" fmla="*/ 460716 w 2015459"/>
              <a:gd name="connsiteY15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848100 w 2015459"/>
              <a:gd name="connsiteY6" fmla="*/ 1425632 h 2159924"/>
              <a:gd name="connsiteX7" fmla="*/ 1970019 w 2015459"/>
              <a:gd name="connsiteY7" fmla="*/ 1898072 h 2159924"/>
              <a:gd name="connsiteX8" fmla="*/ 1408448 w 2015459"/>
              <a:gd name="connsiteY8" fmla="*/ 2159924 h 2159924"/>
              <a:gd name="connsiteX9" fmla="*/ 342606 w 2015459"/>
              <a:gd name="connsiteY9" fmla="*/ 2114204 h 2159924"/>
              <a:gd name="connsiteX10" fmla="*/ 104389 w 2015459"/>
              <a:gd name="connsiteY10" fmla="*/ 1661852 h 2159924"/>
              <a:gd name="connsiteX11" fmla="*/ 237739 w 2015459"/>
              <a:gd name="connsiteY11" fmla="*/ 1402772 h 2159924"/>
              <a:gd name="connsiteX12" fmla="*/ 291079 w 2015459"/>
              <a:gd name="connsiteY12" fmla="*/ 1151312 h 2159924"/>
              <a:gd name="connsiteX13" fmla="*/ 401569 w 2015459"/>
              <a:gd name="connsiteY13" fmla="*/ 899852 h 2159924"/>
              <a:gd name="connsiteX14" fmla="*/ 363469 w 2015459"/>
              <a:gd name="connsiteY14" fmla="*/ 553142 h 2159924"/>
              <a:gd name="connsiteX15" fmla="*/ 460716 w 2015459"/>
              <a:gd name="connsiteY15" fmla="*/ 26670 h 2159924"/>
              <a:gd name="connsiteX0" fmla="*/ 460716 w 2015459"/>
              <a:gd name="connsiteY0" fmla="*/ 26670 h 2159924"/>
              <a:gd name="connsiteX1" fmla="*/ 1995188 w 2015459"/>
              <a:gd name="connsiteY1" fmla="*/ 0 h 2159924"/>
              <a:gd name="connsiteX2" fmla="*/ 1811269 w 2015459"/>
              <a:gd name="connsiteY2" fmla="*/ 339782 h 2159924"/>
              <a:gd name="connsiteX3" fmla="*/ 1853179 w 2015459"/>
              <a:gd name="connsiteY3" fmla="*/ 629342 h 2159924"/>
              <a:gd name="connsiteX4" fmla="*/ 1746499 w 2015459"/>
              <a:gd name="connsiteY4" fmla="*/ 758882 h 2159924"/>
              <a:gd name="connsiteX5" fmla="*/ 1723639 w 2015459"/>
              <a:gd name="connsiteY5" fmla="*/ 1277042 h 2159924"/>
              <a:gd name="connsiteX6" fmla="*/ 1848100 w 2015459"/>
              <a:gd name="connsiteY6" fmla="*/ 1425632 h 2159924"/>
              <a:gd name="connsiteX7" fmla="*/ 1909059 w 2015459"/>
              <a:gd name="connsiteY7" fmla="*/ 1928552 h 2159924"/>
              <a:gd name="connsiteX8" fmla="*/ 1408448 w 2015459"/>
              <a:gd name="connsiteY8" fmla="*/ 2159924 h 2159924"/>
              <a:gd name="connsiteX9" fmla="*/ 342606 w 2015459"/>
              <a:gd name="connsiteY9" fmla="*/ 2114204 h 2159924"/>
              <a:gd name="connsiteX10" fmla="*/ 104389 w 2015459"/>
              <a:gd name="connsiteY10" fmla="*/ 1661852 h 2159924"/>
              <a:gd name="connsiteX11" fmla="*/ 237739 w 2015459"/>
              <a:gd name="connsiteY11" fmla="*/ 1402772 h 2159924"/>
              <a:gd name="connsiteX12" fmla="*/ 291079 w 2015459"/>
              <a:gd name="connsiteY12" fmla="*/ 1151312 h 2159924"/>
              <a:gd name="connsiteX13" fmla="*/ 401569 w 2015459"/>
              <a:gd name="connsiteY13" fmla="*/ 899852 h 2159924"/>
              <a:gd name="connsiteX14" fmla="*/ 363469 w 2015459"/>
              <a:gd name="connsiteY14" fmla="*/ 553142 h 2159924"/>
              <a:gd name="connsiteX15" fmla="*/ 460716 w 2015459"/>
              <a:gd name="connsiteY15" fmla="*/ 26670 h 21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5459" h="2159924">
                <a:moveTo>
                  <a:pt x="460716" y="26670"/>
                </a:moveTo>
                <a:lnTo>
                  <a:pt x="1995188" y="0"/>
                </a:lnTo>
                <a:cubicBezTo>
                  <a:pt x="1933882" y="113261"/>
                  <a:pt x="2169755" y="-21129"/>
                  <a:pt x="1811269" y="339782"/>
                </a:cubicBezTo>
                <a:lnTo>
                  <a:pt x="1853179" y="629342"/>
                </a:lnTo>
                <a:lnTo>
                  <a:pt x="1746499" y="758882"/>
                </a:lnTo>
                <a:lnTo>
                  <a:pt x="1723639" y="1277042"/>
                </a:lnTo>
                <a:cubicBezTo>
                  <a:pt x="1731259" y="1400020"/>
                  <a:pt x="1807037" y="1322127"/>
                  <a:pt x="1848100" y="1425632"/>
                </a:cubicBezTo>
                <a:cubicBezTo>
                  <a:pt x="1853603" y="1600257"/>
                  <a:pt x="1973021" y="1818023"/>
                  <a:pt x="1909059" y="1928552"/>
                </a:cubicBezTo>
                <a:cubicBezTo>
                  <a:pt x="1845097" y="2039081"/>
                  <a:pt x="1730483" y="2108662"/>
                  <a:pt x="1408448" y="2159924"/>
                </a:cubicBezTo>
                <a:lnTo>
                  <a:pt x="342606" y="2114204"/>
                </a:lnTo>
                <a:cubicBezTo>
                  <a:pt x="-224480" y="1973580"/>
                  <a:pt x="77115" y="1817716"/>
                  <a:pt x="104389" y="1661852"/>
                </a:cubicBezTo>
                <a:lnTo>
                  <a:pt x="237739" y="1402772"/>
                </a:lnTo>
                <a:lnTo>
                  <a:pt x="291079" y="1151312"/>
                </a:lnTo>
                <a:lnTo>
                  <a:pt x="401569" y="899852"/>
                </a:lnTo>
                <a:lnTo>
                  <a:pt x="363469" y="553142"/>
                </a:lnTo>
                <a:cubicBezTo>
                  <a:pt x="460655" y="396701"/>
                  <a:pt x="428300" y="202161"/>
                  <a:pt x="460716" y="2667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5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DCA447-D3BF-99D2-A164-1A073EC11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9" y="5197141"/>
            <a:ext cx="1531662" cy="12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1039</TotalTime>
  <Words>251</Words>
  <Application>Microsoft Office PowerPoint</Application>
  <PresentationFormat>Personalizzato</PresentationFormat>
  <Paragraphs>17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11" baseType="lpstr">
      <vt:lpstr>Arial</vt:lpstr>
      <vt:lpstr>Calibri</vt:lpstr>
      <vt:lpstr>Arrus Blk OSF BT</vt:lpstr>
      <vt:lpstr>Wingdings</vt:lpstr>
      <vt:lpstr>Franklin Gothic Medium</vt:lpstr>
      <vt:lpstr>Franklin Gothic Demi</vt:lpstr>
      <vt:lpstr>FrnkGothITC Hv BT</vt:lpstr>
      <vt:lpstr>2_Tema di Office</vt:lpstr>
      <vt:lpstr>1_Tema di Office</vt:lpstr>
      <vt:lpstr>Benedizione di M. Ausiliatrice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granata</dc:creator>
  <cp:lastModifiedBy>pasquale granata</cp:lastModifiedBy>
  <cp:revision>53</cp:revision>
  <dcterms:created xsi:type="dcterms:W3CDTF">2024-04-27T06:42:18Z</dcterms:created>
  <dcterms:modified xsi:type="dcterms:W3CDTF">2024-05-17T08:54:43Z</dcterms:modified>
</cp:coreProperties>
</file>